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256" r:id="rId2"/>
    <p:sldId id="260" r:id="rId3"/>
    <p:sldId id="277" r:id="rId4"/>
    <p:sldId id="279" r:id="rId5"/>
    <p:sldId id="280" r:id="rId6"/>
    <p:sldId id="281" r:id="rId7"/>
    <p:sldId id="286" r:id="rId8"/>
    <p:sldId id="288" r:id="rId9"/>
    <p:sldId id="261" r:id="rId10"/>
  </p:sldIdLst>
  <p:sldSz cx="9144000" cy="5143500" type="screen16x9"/>
  <p:notesSz cx="6858000" cy="9144000"/>
  <p:defaultTextStyle>
    <a:defPPr>
      <a:defRPr lang="nl-NL"/>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613"/>
    <a:srgbClr val="0090D7"/>
    <a:srgbClr val="F7A600"/>
    <a:srgbClr val="CD09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4660"/>
  </p:normalViewPr>
  <p:slideViewPr>
    <p:cSldViewPr snapToGrid="0" snapToObjects="1" showGuides="1">
      <p:cViewPr varScale="1">
        <p:scale>
          <a:sx n="141" d="100"/>
          <a:sy n="141" d="100"/>
        </p:scale>
        <p:origin x="648"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11CA4DE8-AC50-473E-B250-E902DD28B7EA}" type="datetime1">
              <a:rPr lang="nl-NL"/>
              <a:pPr/>
              <a:t>17-9-2018</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8234348D-4DC5-4BEA-9C4A-6A14D96768C0}" type="slidenum">
              <a:rPr lang="nl-NL"/>
              <a:pPr/>
              <a:t>‹nr.›</a:t>
            </a:fld>
            <a:endParaRPr lang="nl-NL"/>
          </a:p>
        </p:txBody>
      </p:sp>
    </p:spTree>
    <p:extLst>
      <p:ext uri="{BB962C8B-B14F-4D97-AF65-F5344CB8AC3E}">
        <p14:creationId xmlns:p14="http://schemas.microsoft.com/office/powerpoint/2010/main" val="29573559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20F958B2-CAB4-41DC-83E2-FE360F96EB8E}" type="datetime1">
              <a:rPr lang="nl-NL"/>
              <a:pPr/>
              <a:t>17-9-2018</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smtClean="0"/>
              <a:t>Klik om de tekststijl van het model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99FD40D8-F214-4B08-9479-8654BBAF2427}" type="slidenum">
              <a:rPr lang="nl-NL"/>
              <a:pPr/>
              <a:t>‹nr.›</a:t>
            </a:fld>
            <a:endParaRPr lang="nl-NL"/>
          </a:p>
        </p:txBody>
      </p:sp>
    </p:spTree>
    <p:extLst>
      <p:ext uri="{BB962C8B-B14F-4D97-AF65-F5344CB8AC3E}">
        <p14:creationId xmlns:p14="http://schemas.microsoft.com/office/powerpoint/2010/main" val="4166232331"/>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1pPr>
    <a:lvl2pPr marL="457200"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 name="Tijdelijke aanduiding voor tekst 12"/>
          <p:cNvSpPr>
            <a:spLocks noGrp="1"/>
          </p:cNvSpPr>
          <p:nvPr>
            <p:ph type="body" sz="quarter" idx="10"/>
          </p:nvPr>
        </p:nvSpPr>
        <p:spPr>
          <a:xfrm>
            <a:off x="5430838" y="1367478"/>
            <a:ext cx="2884487" cy="1187450"/>
          </a:xfrm>
          <a:prstGeom prst="rect">
            <a:avLst/>
          </a:prstGeom>
        </p:spPr>
        <p:txBody>
          <a:bodyPr vert="horz"/>
          <a:lstStyle>
            <a:lvl1pPr algn="ctr">
              <a:buNone/>
              <a:defRPr sz="1800" b="1">
                <a:solidFill>
                  <a:schemeClr val="bg1"/>
                </a:solidFill>
                <a:latin typeface="Arial"/>
                <a:cs typeface="Arial"/>
              </a:defRPr>
            </a:lvl1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smtClean="0"/>
          </a:p>
        </p:txBody>
      </p:sp>
    </p:spTree>
    <p:extLst>
      <p:ext uri="{BB962C8B-B14F-4D97-AF65-F5344CB8AC3E}">
        <p14:creationId xmlns:p14="http://schemas.microsoft.com/office/powerpoint/2010/main" val="1507013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Aangepaste indeli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jdelijke aanduiding voor tekst 6"/>
          <p:cNvSpPr>
            <a:spLocks noGrp="1"/>
          </p:cNvSpPr>
          <p:nvPr>
            <p:ph type="body" sz="quarter" idx="13"/>
          </p:nvPr>
        </p:nvSpPr>
        <p:spPr>
          <a:xfrm>
            <a:off x="0" y="604838"/>
            <a:ext cx="4422775" cy="1576574"/>
          </a:xfrm>
          <a:prstGeom prst="rect">
            <a:avLst/>
          </a:prstGeom>
        </p:spPr>
        <p:txBody>
          <a:bodyPr vert="horz"/>
          <a:lstStyle>
            <a:lvl1pPr algn="ctr">
              <a:buNone/>
              <a:defRPr b="1">
                <a:solidFill>
                  <a:srgbClr val="E30613"/>
                </a:solidFill>
                <a:latin typeface="Arial"/>
                <a:cs typeface="Arial"/>
              </a:defRPr>
            </a:lvl1pPr>
          </a:lstStyle>
          <a:p>
            <a:pPr lvl="0"/>
            <a:r>
              <a:rPr lang="nl-NL" smtClean="0"/>
              <a:t>Klik om de modelstijlen te bewerken</a:t>
            </a:r>
          </a:p>
        </p:txBody>
      </p:sp>
      <p:sp>
        <p:nvSpPr>
          <p:cNvPr id="7" name="Tijdelijke aanduiding voor tekst 8"/>
          <p:cNvSpPr>
            <a:spLocks noGrp="1"/>
          </p:cNvSpPr>
          <p:nvPr>
            <p:ph type="body" sz="quarter" idx="14"/>
          </p:nvPr>
        </p:nvSpPr>
        <p:spPr>
          <a:xfrm>
            <a:off x="0" y="2920819"/>
            <a:ext cx="4422775" cy="1643063"/>
          </a:xfrm>
          <a:prstGeom prst="rect">
            <a:avLst/>
          </a:prstGeom>
        </p:spPr>
        <p:txBody>
          <a:bodyPr vert="horz"/>
          <a:lstStyle>
            <a:lvl1pPr algn="ctr">
              <a:buNone/>
              <a:defRPr sz="1400">
                <a:latin typeface="Arial"/>
                <a:cs typeface="Arial"/>
              </a:defRPr>
            </a:lvl1pPr>
            <a:lvl2pPr algn="ctr">
              <a:buNone/>
              <a:defRPr sz="1400">
                <a:latin typeface="Arial"/>
                <a:cs typeface="Arial"/>
              </a:defRPr>
            </a:lvl2pPr>
            <a:lvl3pPr algn="ctr">
              <a:buNone/>
              <a:defRPr sz="1400">
                <a:latin typeface="Arial"/>
                <a:cs typeface="Arial"/>
              </a:defRPr>
            </a:lvl3pPr>
            <a:lvl4pPr algn="ctr">
              <a:buNone/>
              <a:defRPr sz="1400">
                <a:latin typeface="Arial"/>
                <a:cs typeface="Arial"/>
              </a:defRPr>
            </a:lvl4pPr>
            <a:lvl5pPr algn="ctr">
              <a:buNone/>
              <a:defRPr sz="1400">
                <a:latin typeface="Arial"/>
                <a:cs typeface="Arial"/>
              </a:defRPr>
            </a:lvl5pPr>
          </a:lstStyle>
          <a:p>
            <a:pPr lvl="0"/>
            <a:r>
              <a:rPr lang="nl-NL" smtClean="0"/>
              <a:t>Klik om de modelstijlen te bewerken</a:t>
            </a:r>
          </a:p>
        </p:txBody>
      </p:sp>
      <p:sp>
        <p:nvSpPr>
          <p:cNvPr id="4" name="Tijdelijke aanduiding voor datum 2"/>
          <p:cNvSpPr>
            <a:spLocks noGrp="1"/>
          </p:cNvSpPr>
          <p:nvPr>
            <p:ph type="dt" sz="half" idx="15"/>
          </p:nvPr>
        </p:nvSpPr>
        <p:spPr/>
        <p:txBody>
          <a:bodyPr/>
          <a:lstStyle>
            <a:lvl1pPr>
              <a:defRPr/>
            </a:lvl1pPr>
          </a:lstStyle>
          <a:p>
            <a:fld id="{43DF9DFC-A19F-423C-97BF-E1DB899C38B7}" type="datetime1">
              <a:rPr lang="en-US"/>
              <a:pPr/>
              <a:t>9/17/2018</a:t>
            </a:fld>
            <a:endParaRPr lang="nl-NL"/>
          </a:p>
        </p:txBody>
      </p:sp>
      <p:sp>
        <p:nvSpPr>
          <p:cNvPr id="5" name="Tijdelijke aanduiding voor voettekst 3"/>
          <p:cNvSpPr>
            <a:spLocks noGrp="1"/>
          </p:cNvSpPr>
          <p:nvPr>
            <p:ph type="ftr" sz="quarter" idx="16"/>
          </p:nvPr>
        </p:nvSpPr>
        <p:spPr/>
        <p:txBody>
          <a:bodyPr/>
          <a:lstStyle>
            <a:lvl1pPr>
              <a:defRPr/>
            </a:lvl1pPr>
          </a:lstStyle>
          <a:p>
            <a:r>
              <a:rPr lang="nl-NL"/>
              <a:t>www.karakter.com</a:t>
            </a:r>
          </a:p>
        </p:txBody>
      </p:sp>
      <p:sp>
        <p:nvSpPr>
          <p:cNvPr id="8" name="Tijdelijke aanduiding voor dianummer 4"/>
          <p:cNvSpPr>
            <a:spLocks noGrp="1"/>
          </p:cNvSpPr>
          <p:nvPr>
            <p:ph type="sldNum" sz="quarter" idx="17"/>
          </p:nvPr>
        </p:nvSpPr>
        <p:spPr/>
        <p:txBody>
          <a:bodyPr/>
          <a:lstStyle>
            <a:lvl1pPr>
              <a:defRPr/>
            </a:lvl1pPr>
          </a:lstStyle>
          <a:p>
            <a:fld id="{F3926ACC-4D80-430D-B25B-FD7EED089C8E}" type="slidenum">
              <a:rPr lang="nl-NL"/>
              <a:pPr/>
              <a:t>‹nr.›</a:t>
            </a:fld>
            <a:endParaRPr lang="nl-NL"/>
          </a:p>
        </p:txBody>
      </p:sp>
    </p:spTree>
    <p:extLst>
      <p:ext uri="{BB962C8B-B14F-4D97-AF65-F5344CB8AC3E}">
        <p14:creationId xmlns:p14="http://schemas.microsoft.com/office/powerpoint/2010/main" val="191546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Aangepaste indeli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jdelijke aanduiding voor tekst 6"/>
          <p:cNvSpPr>
            <a:spLocks noGrp="1"/>
          </p:cNvSpPr>
          <p:nvPr>
            <p:ph type="body" sz="quarter" idx="13"/>
          </p:nvPr>
        </p:nvSpPr>
        <p:spPr>
          <a:xfrm>
            <a:off x="0" y="604838"/>
            <a:ext cx="4422775" cy="1576574"/>
          </a:xfrm>
          <a:prstGeom prst="rect">
            <a:avLst/>
          </a:prstGeom>
        </p:spPr>
        <p:txBody>
          <a:bodyPr vert="horz"/>
          <a:lstStyle>
            <a:lvl1pPr algn="ctr">
              <a:buNone/>
              <a:defRPr b="1">
                <a:solidFill>
                  <a:srgbClr val="0090D7"/>
                </a:solidFill>
                <a:latin typeface="Arial"/>
                <a:cs typeface="Arial"/>
              </a:defRPr>
            </a:lvl1pPr>
          </a:lstStyle>
          <a:p>
            <a:pPr lvl="0"/>
            <a:r>
              <a:rPr lang="nl-NL" smtClean="0"/>
              <a:t>Klik om de modelstijlen te bewerken</a:t>
            </a:r>
          </a:p>
        </p:txBody>
      </p:sp>
      <p:sp>
        <p:nvSpPr>
          <p:cNvPr id="7" name="Tijdelijke aanduiding voor tekst 8"/>
          <p:cNvSpPr>
            <a:spLocks noGrp="1"/>
          </p:cNvSpPr>
          <p:nvPr>
            <p:ph type="body" sz="quarter" idx="14"/>
          </p:nvPr>
        </p:nvSpPr>
        <p:spPr>
          <a:xfrm>
            <a:off x="0" y="2920819"/>
            <a:ext cx="4422775" cy="1643063"/>
          </a:xfrm>
          <a:prstGeom prst="rect">
            <a:avLst/>
          </a:prstGeom>
        </p:spPr>
        <p:txBody>
          <a:bodyPr vert="horz"/>
          <a:lstStyle>
            <a:lvl1pPr algn="ctr">
              <a:buNone/>
              <a:defRPr sz="1400">
                <a:latin typeface="Arial"/>
                <a:cs typeface="Arial"/>
              </a:defRPr>
            </a:lvl1pPr>
            <a:lvl2pPr algn="ctr">
              <a:buNone/>
              <a:defRPr sz="1400">
                <a:latin typeface="Arial"/>
                <a:cs typeface="Arial"/>
              </a:defRPr>
            </a:lvl2pPr>
            <a:lvl3pPr algn="ctr">
              <a:buNone/>
              <a:defRPr sz="1400">
                <a:latin typeface="Arial"/>
                <a:cs typeface="Arial"/>
              </a:defRPr>
            </a:lvl3pPr>
            <a:lvl4pPr algn="ctr">
              <a:buNone/>
              <a:defRPr sz="1400">
                <a:latin typeface="Arial"/>
                <a:cs typeface="Arial"/>
              </a:defRPr>
            </a:lvl4pPr>
            <a:lvl5pPr algn="ctr">
              <a:buNone/>
              <a:defRPr sz="1400">
                <a:latin typeface="Arial"/>
                <a:cs typeface="Arial"/>
              </a:defRPr>
            </a:lvl5pPr>
          </a:lstStyle>
          <a:p>
            <a:pPr lvl="0"/>
            <a:r>
              <a:rPr lang="nl-NL" smtClean="0"/>
              <a:t>Klik om de modelstijlen te bewerken</a:t>
            </a:r>
          </a:p>
        </p:txBody>
      </p:sp>
      <p:sp>
        <p:nvSpPr>
          <p:cNvPr id="4" name="Tijdelijke aanduiding voor datum 2"/>
          <p:cNvSpPr>
            <a:spLocks noGrp="1"/>
          </p:cNvSpPr>
          <p:nvPr>
            <p:ph type="dt" sz="half" idx="15"/>
          </p:nvPr>
        </p:nvSpPr>
        <p:spPr/>
        <p:txBody>
          <a:bodyPr/>
          <a:lstStyle>
            <a:lvl1pPr>
              <a:defRPr>
                <a:solidFill>
                  <a:srgbClr val="E30613"/>
                </a:solidFill>
              </a:defRPr>
            </a:lvl1pPr>
          </a:lstStyle>
          <a:p>
            <a:fld id="{F1C770DC-F58F-4692-8F5A-BAEEE5687782}" type="datetime1">
              <a:rPr lang="en-US"/>
              <a:pPr/>
              <a:t>9/17/2018</a:t>
            </a:fld>
            <a:endParaRPr lang="nl-NL"/>
          </a:p>
        </p:txBody>
      </p:sp>
      <p:sp>
        <p:nvSpPr>
          <p:cNvPr id="5" name="Tijdelijke aanduiding voor voettekst 3"/>
          <p:cNvSpPr>
            <a:spLocks noGrp="1"/>
          </p:cNvSpPr>
          <p:nvPr>
            <p:ph type="ftr" sz="quarter" idx="16"/>
          </p:nvPr>
        </p:nvSpPr>
        <p:spPr/>
        <p:txBody>
          <a:bodyPr/>
          <a:lstStyle>
            <a:lvl1pPr>
              <a:defRPr/>
            </a:lvl1pPr>
          </a:lstStyle>
          <a:p>
            <a:r>
              <a:rPr lang="nl-NL"/>
              <a:t>www.karakter.com</a:t>
            </a:r>
          </a:p>
        </p:txBody>
      </p:sp>
      <p:sp>
        <p:nvSpPr>
          <p:cNvPr id="8" name="Tijdelijke aanduiding voor dianummer 4"/>
          <p:cNvSpPr>
            <a:spLocks noGrp="1"/>
          </p:cNvSpPr>
          <p:nvPr>
            <p:ph type="sldNum" sz="quarter" idx="17"/>
          </p:nvPr>
        </p:nvSpPr>
        <p:spPr/>
        <p:txBody>
          <a:bodyPr/>
          <a:lstStyle>
            <a:lvl1pPr>
              <a:defRPr/>
            </a:lvl1pPr>
          </a:lstStyle>
          <a:p>
            <a:fld id="{945EBD91-6B66-40EA-A9C3-9484079A9687}" type="slidenum">
              <a:rPr lang="nl-NL"/>
              <a:pPr/>
              <a:t>‹nr.›</a:t>
            </a:fld>
            <a:endParaRPr lang="nl-NL"/>
          </a:p>
        </p:txBody>
      </p:sp>
    </p:spTree>
    <p:extLst>
      <p:ext uri="{BB962C8B-B14F-4D97-AF65-F5344CB8AC3E}">
        <p14:creationId xmlns:p14="http://schemas.microsoft.com/office/powerpoint/2010/main" val="2163308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Aangepaste indeli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jdelijke aanduiding voor tekst 6"/>
          <p:cNvSpPr>
            <a:spLocks noGrp="1"/>
          </p:cNvSpPr>
          <p:nvPr>
            <p:ph type="body" sz="quarter" idx="13"/>
          </p:nvPr>
        </p:nvSpPr>
        <p:spPr>
          <a:xfrm>
            <a:off x="0" y="604838"/>
            <a:ext cx="4422775" cy="1576574"/>
          </a:xfrm>
          <a:prstGeom prst="rect">
            <a:avLst/>
          </a:prstGeom>
        </p:spPr>
        <p:txBody>
          <a:bodyPr vert="horz"/>
          <a:lstStyle>
            <a:lvl1pPr algn="ctr">
              <a:buNone/>
              <a:defRPr b="1">
                <a:solidFill>
                  <a:srgbClr val="E30613"/>
                </a:solidFill>
                <a:latin typeface="Arial"/>
                <a:cs typeface="Arial"/>
              </a:defRPr>
            </a:lvl1pPr>
          </a:lstStyle>
          <a:p>
            <a:pPr lvl="0"/>
            <a:r>
              <a:rPr lang="nl-NL" smtClean="0"/>
              <a:t>Klik om de modelstijlen te bewerken</a:t>
            </a:r>
          </a:p>
        </p:txBody>
      </p:sp>
      <p:sp>
        <p:nvSpPr>
          <p:cNvPr id="7" name="Tijdelijke aanduiding voor tekst 8"/>
          <p:cNvSpPr>
            <a:spLocks noGrp="1"/>
          </p:cNvSpPr>
          <p:nvPr>
            <p:ph type="body" sz="quarter" idx="14"/>
          </p:nvPr>
        </p:nvSpPr>
        <p:spPr>
          <a:xfrm>
            <a:off x="0" y="2920819"/>
            <a:ext cx="4422775" cy="1643063"/>
          </a:xfrm>
          <a:prstGeom prst="rect">
            <a:avLst/>
          </a:prstGeom>
        </p:spPr>
        <p:txBody>
          <a:bodyPr vert="horz"/>
          <a:lstStyle>
            <a:lvl1pPr algn="ctr">
              <a:buNone/>
              <a:defRPr sz="1400">
                <a:latin typeface="Arial"/>
                <a:cs typeface="Arial"/>
              </a:defRPr>
            </a:lvl1pPr>
            <a:lvl2pPr algn="ctr">
              <a:buNone/>
              <a:defRPr sz="1400">
                <a:latin typeface="Arial"/>
                <a:cs typeface="Arial"/>
              </a:defRPr>
            </a:lvl2pPr>
            <a:lvl3pPr algn="ctr">
              <a:buNone/>
              <a:defRPr sz="1400">
                <a:latin typeface="Arial"/>
                <a:cs typeface="Arial"/>
              </a:defRPr>
            </a:lvl3pPr>
            <a:lvl4pPr algn="ctr">
              <a:buNone/>
              <a:defRPr sz="1400">
                <a:latin typeface="Arial"/>
                <a:cs typeface="Arial"/>
              </a:defRPr>
            </a:lvl4pPr>
            <a:lvl5pPr algn="ctr">
              <a:buNone/>
              <a:defRPr sz="1400">
                <a:latin typeface="Arial"/>
                <a:cs typeface="Arial"/>
              </a:defRPr>
            </a:lvl5pPr>
          </a:lstStyle>
          <a:p>
            <a:pPr lvl="0"/>
            <a:r>
              <a:rPr lang="nl-NL" smtClean="0"/>
              <a:t>Klik om de modelstijlen te bewerken</a:t>
            </a:r>
          </a:p>
        </p:txBody>
      </p:sp>
      <p:sp>
        <p:nvSpPr>
          <p:cNvPr id="4" name="Tijdelijke aanduiding voor datum 2"/>
          <p:cNvSpPr>
            <a:spLocks noGrp="1"/>
          </p:cNvSpPr>
          <p:nvPr>
            <p:ph type="dt" sz="half" idx="15"/>
          </p:nvPr>
        </p:nvSpPr>
        <p:spPr/>
        <p:txBody>
          <a:bodyPr/>
          <a:lstStyle>
            <a:lvl1pPr>
              <a:defRPr/>
            </a:lvl1pPr>
          </a:lstStyle>
          <a:p>
            <a:fld id="{13D9C786-9369-4DA4-A168-364225ED5022}" type="datetime1">
              <a:rPr lang="en-US"/>
              <a:pPr/>
              <a:t>9/17/2018</a:t>
            </a:fld>
            <a:endParaRPr lang="nl-NL"/>
          </a:p>
        </p:txBody>
      </p:sp>
      <p:sp>
        <p:nvSpPr>
          <p:cNvPr id="5" name="Tijdelijke aanduiding voor voettekst 3"/>
          <p:cNvSpPr>
            <a:spLocks noGrp="1"/>
          </p:cNvSpPr>
          <p:nvPr>
            <p:ph type="ftr" sz="quarter" idx="16"/>
          </p:nvPr>
        </p:nvSpPr>
        <p:spPr/>
        <p:txBody>
          <a:bodyPr/>
          <a:lstStyle>
            <a:lvl1pPr>
              <a:defRPr/>
            </a:lvl1pPr>
          </a:lstStyle>
          <a:p>
            <a:r>
              <a:rPr lang="nl-NL"/>
              <a:t>www.karakter.com</a:t>
            </a:r>
          </a:p>
        </p:txBody>
      </p:sp>
      <p:sp>
        <p:nvSpPr>
          <p:cNvPr id="8" name="Tijdelijke aanduiding voor dianummer 4"/>
          <p:cNvSpPr>
            <a:spLocks noGrp="1"/>
          </p:cNvSpPr>
          <p:nvPr>
            <p:ph type="sldNum" sz="quarter" idx="17"/>
          </p:nvPr>
        </p:nvSpPr>
        <p:spPr/>
        <p:txBody>
          <a:bodyPr/>
          <a:lstStyle>
            <a:lvl1pPr>
              <a:defRPr/>
            </a:lvl1pPr>
          </a:lstStyle>
          <a:p>
            <a:fld id="{1B7FAA82-32F5-4DC4-863E-5101C0660316}" type="slidenum">
              <a:rPr lang="nl-NL"/>
              <a:pPr/>
              <a:t>‹nr.›</a:t>
            </a:fld>
            <a:endParaRPr lang="nl-NL"/>
          </a:p>
        </p:txBody>
      </p:sp>
    </p:spTree>
    <p:extLst>
      <p:ext uri="{BB962C8B-B14F-4D97-AF65-F5344CB8AC3E}">
        <p14:creationId xmlns:p14="http://schemas.microsoft.com/office/powerpoint/2010/main" val="2330950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Aangepaste indeli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jdelijke aanduiding voor tekst 6"/>
          <p:cNvSpPr>
            <a:spLocks noGrp="1"/>
          </p:cNvSpPr>
          <p:nvPr>
            <p:ph type="body" sz="quarter" idx="13"/>
          </p:nvPr>
        </p:nvSpPr>
        <p:spPr>
          <a:xfrm>
            <a:off x="0" y="604838"/>
            <a:ext cx="4422775" cy="1576574"/>
          </a:xfrm>
          <a:prstGeom prst="rect">
            <a:avLst/>
          </a:prstGeom>
        </p:spPr>
        <p:txBody>
          <a:bodyPr vert="horz"/>
          <a:lstStyle>
            <a:lvl1pPr algn="ctr">
              <a:buNone/>
              <a:defRPr b="1">
                <a:solidFill>
                  <a:srgbClr val="0090D7"/>
                </a:solidFill>
                <a:latin typeface="Arial"/>
                <a:cs typeface="Arial"/>
              </a:defRPr>
            </a:lvl1pPr>
          </a:lstStyle>
          <a:p>
            <a:pPr lvl="0"/>
            <a:r>
              <a:rPr lang="nl-NL" smtClean="0"/>
              <a:t>Klik om de modelstijlen te bewerken</a:t>
            </a:r>
          </a:p>
        </p:txBody>
      </p:sp>
      <p:sp>
        <p:nvSpPr>
          <p:cNvPr id="7" name="Tijdelijke aanduiding voor tekst 8"/>
          <p:cNvSpPr>
            <a:spLocks noGrp="1"/>
          </p:cNvSpPr>
          <p:nvPr>
            <p:ph type="body" sz="quarter" idx="14"/>
          </p:nvPr>
        </p:nvSpPr>
        <p:spPr>
          <a:xfrm>
            <a:off x="0" y="2920819"/>
            <a:ext cx="4422775" cy="1643063"/>
          </a:xfrm>
          <a:prstGeom prst="rect">
            <a:avLst/>
          </a:prstGeom>
        </p:spPr>
        <p:txBody>
          <a:bodyPr vert="horz"/>
          <a:lstStyle>
            <a:lvl1pPr algn="ctr">
              <a:buNone/>
              <a:defRPr sz="1400">
                <a:latin typeface="Arial"/>
                <a:cs typeface="Arial"/>
              </a:defRPr>
            </a:lvl1pPr>
            <a:lvl2pPr algn="ctr">
              <a:buNone/>
              <a:defRPr sz="1400">
                <a:latin typeface="Arial"/>
                <a:cs typeface="Arial"/>
              </a:defRPr>
            </a:lvl2pPr>
            <a:lvl3pPr algn="ctr">
              <a:buNone/>
              <a:defRPr sz="1400">
                <a:latin typeface="Arial"/>
                <a:cs typeface="Arial"/>
              </a:defRPr>
            </a:lvl3pPr>
            <a:lvl4pPr algn="ctr">
              <a:buNone/>
              <a:defRPr sz="1400">
                <a:latin typeface="Arial"/>
                <a:cs typeface="Arial"/>
              </a:defRPr>
            </a:lvl4pPr>
            <a:lvl5pPr algn="ctr">
              <a:buNone/>
              <a:defRPr sz="1400">
                <a:latin typeface="Arial"/>
                <a:cs typeface="Arial"/>
              </a:defRPr>
            </a:lvl5pPr>
          </a:lstStyle>
          <a:p>
            <a:pPr lvl="0"/>
            <a:r>
              <a:rPr lang="nl-NL" smtClean="0"/>
              <a:t>Klik om de modelstijlen te bewerken</a:t>
            </a:r>
          </a:p>
        </p:txBody>
      </p:sp>
      <p:sp>
        <p:nvSpPr>
          <p:cNvPr id="4" name="Tijdelijke aanduiding voor datum 2"/>
          <p:cNvSpPr>
            <a:spLocks noGrp="1"/>
          </p:cNvSpPr>
          <p:nvPr>
            <p:ph type="dt" sz="half" idx="15"/>
          </p:nvPr>
        </p:nvSpPr>
        <p:spPr/>
        <p:txBody>
          <a:bodyPr/>
          <a:lstStyle>
            <a:lvl1pPr>
              <a:defRPr>
                <a:solidFill>
                  <a:srgbClr val="E30613"/>
                </a:solidFill>
              </a:defRPr>
            </a:lvl1pPr>
          </a:lstStyle>
          <a:p>
            <a:fld id="{0AEA4C27-9CC2-401F-B473-30E92990EA91}" type="datetime1">
              <a:rPr lang="en-US"/>
              <a:pPr/>
              <a:t>9/17/2018</a:t>
            </a:fld>
            <a:endParaRPr lang="nl-NL"/>
          </a:p>
        </p:txBody>
      </p:sp>
      <p:sp>
        <p:nvSpPr>
          <p:cNvPr id="5" name="Tijdelijke aanduiding voor voettekst 3"/>
          <p:cNvSpPr>
            <a:spLocks noGrp="1"/>
          </p:cNvSpPr>
          <p:nvPr>
            <p:ph type="ftr" sz="quarter" idx="16"/>
          </p:nvPr>
        </p:nvSpPr>
        <p:spPr/>
        <p:txBody>
          <a:bodyPr/>
          <a:lstStyle>
            <a:lvl1pPr>
              <a:defRPr/>
            </a:lvl1pPr>
          </a:lstStyle>
          <a:p>
            <a:r>
              <a:rPr lang="nl-NL"/>
              <a:t>www.karakter.com</a:t>
            </a:r>
          </a:p>
        </p:txBody>
      </p:sp>
      <p:sp>
        <p:nvSpPr>
          <p:cNvPr id="8" name="Tijdelijke aanduiding voor dianummer 4"/>
          <p:cNvSpPr>
            <a:spLocks noGrp="1"/>
          </p:cNvSpPr>
          <p:nvPr>
            <p:ph type="sldNum" sz="quarter" idx="17"/>
          </p:nvPr>
        </p:nvSpPr>
        <p:spPr/>
        <p:txBody>
          <a:bodyPr/>
          <a:lstStyle>
            <a:lvl1pPr>
              <a:defRPr/>
            </a:lvl1pPr>
          </a:lstStyle>
          <a:p>
            <a:fld id="{349055B3-602D-4C2B-AF1C-8E0E862975D7}" type="slidenum">
              <a:rPr lang="nl-NL"/>
              <a:pPr/>
              <a:t>‹nr.›</a:t>
            </a:fld>
            <a:endParaRPr lang="nl-NL"/>
          </a:p>
        </p:txBody>
      </p:sp>
    </p:spTree>
    <p:extLst>
      <p:ext uri="{BB962C8B-B14F-4D97-AF65-F5344CB8AC3E}">
        <p14:creationId xmlns:p14="http://schemas.microsoft.com/office/powerpoint/2010/main" val="4103792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Aangepaste indeli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jdelijke aanduiding voor tekst 6"/>
          <p:cNvSpPr>
            <a:spLocks noGrp="1"/>
          </p:cNvSpPr>
          <p:nvPr>
            <p:ph type="body" sz="quarter" idx="13"/>
          </p:nvPr>
        </p:nvSpPr>
        <p:spPr>
          <a:xfrm>
            <a:off x="2489200" y="1643063"/>
            <a:ext cx="4148138" cy="1938337"/>
          </a:xfrm>
          <a:prstGeom prst="rect">
            <a:avLst/>
          </a:prstGeom>
        </p:spPr>
        <p:txBody>
          <a:bodyPr vert="horz"/>
          <a:lstStyle>
            <a:lvl1pPr algn="ctr">
              <a:buNone/>
              <a:defRPr sz="3400" b="1">
                <a:solidFill>
                  <a:srgbClr val="FFFFFF"/>
                </a:solidFill>
                <a:latin typeface="Arial"/>
                <a:cs typeface="Arial"/>
              </a:defRPr>
            </a:lvl1pPr>
            <a:lvl2pPr algn="ctr">
              <a:buNone/>
              <a:defRPr/>
            </a:lvl2pPr>
            <a:lvl3pPr algn="ctr">
              <a:buNone/>
              <a:defRPr/>
            </a:lvl3pPr>
            <a:lvl4pPr algn="ctr">
              <a:buNone/>
              <a:defRPr/>
            </a:lvl4pPr>
            <a:lvl5pPr algn="ctr">
              <a:buNone/>
              <a:defRPr/>
            </a:lvl5pPr>
          </a:lstStyle>
          <a:p>
            <a:pPr lvl="0"/>
            <a:r>
              <a:rPr lang="nl-NL" smtClean="0"/>
              <a:t>Klik om de modelstijlen te bewerken</a:t>
            </a:r>
          </a:p>
          <a:p>
            <a:pPr lvl="1"/>
            <a:r>
              <a:rPr lang="nl-NL" smtClean="0"/>
              <a:t>Tweede niveau</a:t>
            </a:r>
          </a:p>
          <a:p>
            <a:pPr lvl="2"/>
            <a:r>
              <a:rPr lang="nl-NL" smtClean="0"/>
              <a:t>Derde niveau</a:t>
            </a:r>
          </a:p>
        </p:txBody>
      </p:sp>
      <p:sp>
        <p:nvSpPr>
          <p:cNvPr id="9" name="Tijdelijke aanduiding voor tekst 8"/>
          <p:cNvSpPr>
            <a:spLocks noGrp="1"/>
          </p:cNvSpPr>
          <p:nvPr>
            <p:ph type="body" sz="quarter" idx="14"/>
          </p:nvPr>
        </p:nvSpPr>
        <p:spPr>
          <a:xfrm>
            <a:off x="2489200" y="4809076"/>
            <a:ext cx="4148138" cy="334424"/>
          </a:xfrm>
          <a:prstGeom prst="rect">
            <a:avLst/>
          </a:prstGeom>
        </p:spPr>
        <p:txBody>
          <a:bodyPr vert="horz"/>
          <a:lstStyle>
            <a:lvl1pPr algn="ctr">
              <a:buNone/>
              <a:defRPr sz="1000" b="1">
                <a:solidFill>
                  <a:schemeClr val="bg1"/>
                </a:solidFill>
                <a:latin typeface="Arial"/>
                <a:cs typeface="Arial"/>
              </a:defRPr>
            </a:lvl1pPr>
          </a:lstStyle>
          <a:p>
            <a:pPr lvl="0"/>
            <a:r>
              <a:rPr lang="nl-NL" smtClean="0"/>
              <a:t>Klik om de modelstijlen te bewerken</a:t>
            </a:r>
          </a:p>
        </p:txBody>
      </p:sp>
    </p:spTree>
    <p:extLst>
      <p:ext uri="{BB962C8B-B14F-4D97-AF65-F5344CB8AC3E}">
        <p14:creationId xmlns:p14="http://schemas.microsoft.com/office/powerpoint/2010/main" val="3298487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angepaste indeli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jdelijke aanduiding voor tekst 12"/>
          <p:cNvSpPr>
            <a:spLocks noGrp="1"/>
          </p:cNvSpPr>
          <p:nvPr>
            <p:ph type="body" sz="quarter" idx="10"/>
          </p:nvPr>
        </p:nvSpPr>
        <p:spPr>
          <a:xfrm>
            <a:off x="5430838" y="1367478"/>
            <a:ext cx="2884487" cy="1187450"/>
          </a:xfrm>
          <a:prstGeom prst="rect">
            <a:avLst/>
          </a:prstGeom>
        </p:spPr>
        <p:txBody>
          <a:bodyPr vert="horz"/>
          <a:lstStyle>
            <a:lvl1pPr algn="ctr">
              <a:buNone/>
              <a:defRPr sz="1800" b="1">
                <a:solidFill>
                  <a:schemeClr val="bg1"/>
                </a:solidFill>
                <a:latin typeface="Arial"/>
                <a:cs typeface="Arial"/>
              </a:defRPr>
            </a:lvl1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smtClean="0"/>
          </a:p>
        </p:txBody>
      </p:sp>
    </p:spTree>
    <p:extLst>
      <p:ext uri="{BB962C8B-B14F-4D97-AF65-F5344CB8AC3E}">
        <p14:creationId xmlns:p14="http://schemas.microsoft.com/office/powerpoint/2010/main" val="4149455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angepaste indeli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jdelijke aanduiding voor tekst 12"/>
          <p:cNvSpPr>
            <a:spLocks noGrp="1"/>
          </p:cNvSpPr>
          <p:nvPr>
            <p:ph type="body" sz="quarter" idx="10"/>
          </p:nvPr>
        </p:nvSpPr>
        <p:spPr>
          <a:xfrm>
            <a:off x="5430838" y="1367478"/>
            <a:ext cx="2884487" cy="1187450"/>
          </a:xfrm>
          <a:prstGeom prst="rect">
            <a:avLst/>
          </a:prstGeom>
        </p:spPr>
        <p:txBody>
          <a:bodyPr vert="horz"/>
          <a:lstStyle>
            <a:lvl1pPr algn="ctr">
              <a:buNone/>
              <a:defRPr sz="1800" b="1">
                <a:solidFill>
                  <a:schemeClr val="bg1"/>
                </a:solidFill>
                <a:latin typeface="Arial"/>
                <a:cs typeface="Arial"/>
              </a:defRPr>
            </a:lvl1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smtClean="0"/>
          </a:p>
        </p:txBody>
      </p:sp>
    </p:spTree>
    <p:extLst>
      <p:ext uri="{BB962C8B-B14F-4D97-AF65-F5344CB8AC3E}">
        <p14:creationId xmlns:p14="http://schemas.microsoft.com/office/powerpoint/2010/main" val="89101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angepaste indeli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jdelijke aanduiding voor tekst 6"/>
          <p:cNvSpPr>
            <a:spLocks noGrp="1"/>
          </p:cNvSpPr>
          <p:nvPr>
            <p:ph type="body" sz="quarter" idx="13"/>
          </p:nvPr>
        </p:nvSpPr>
        <p:spPr>
          <a:xfrm>
            <a:off x="276970" y="612490"/>
            <a:ext cx="8486029" cy="806450"/>
          </a:xfrm>
          <a:prstGeom prst="rect">
            <a:avLst/>
          </a:prstGeom>
        </p:spPr>
        <p:txBody>
          <a:bodyPr vert="horz"/>
          <a:lstStyle>
            <a:lvl1pPr>
              <a:buNone/>
              <a:defRPr b="1">
                <a:solidFill>
                  <a:srgbClr val="E30613"/>
                </a:solidFill>
                <a:latin typeface="Arial"/>
                <a:cs typeface="Arial"/>
              </a:defRPr>
            </a:lvl1pPr>
            <a:lvl2pPr>
              <a:buNone/>
              <a:defRPr/>
            </a:lvl2pPr>
            <a:lvl3pPr>
              <a:buNone/>
              <a:defRPr/>
            </a:lvl3pPr>
            <a:lvl4pPr>
              <a:buNone/>
              <a:defRPr/>
            </a:lvl4pPr>
            <a:lvl5pPr>
              <a:buNone/>
              <a:defRPr/>
            </a:lvl5pPr>
          </a:lstStyle>
          <a:p>
            <a:pPr lvl="0"/>
            <a:r>
              <a:rPr lang="nl-NL" smtClean="0"/>
              <a:t>Klik om de modelstijlen te bewerken</a:t>
            </a:r>
          </a:p>
        </p:txBody>
      </p:sp>
      <p:sp>
        <p:nvSpPr>
          <p:cNvPr id="9" name="Tijdelijke aanduiding voor tekst 8"/>
          <p:cNvSpPr>
            <a:spLocks noGrp="1"/>
          </p:cNvSpPr>
          <p:nvPr>
            <p:ph type="body" sz="quarter" idx="14"/>
          </p:nvPr>
        </p:nvSpPr>
        <p:spPr>
          <a:xfrm>
            <a:off x="628274" y="2091949"/>
            <a:ext cx="3570288" cy="2054225"/>
          </a:xfrm>
          <a:prstGeom prst="rect">
            <a:avLst/>
          </a:prstGeom>
        </p:spPr>
        <p:txBody>
          <a:bodyPr vert="horz"/>
          <a:lstStyle>
            <a:lvl1pPr marL="179388" indent="-179388">
              <a:buClr>
                <a:srgbClr val="CD0920"/>
              </a:buClr>
              <a:buFont typeface="Arial"/>
              <a:buChar char="•"/>
              <a:tabLst/>
              <a:defRPr sz="1200">
                <a:latin typeface="Arial"/>
                <a:cs typeface="Arial"/>
              </a:defRPr>
            </a:lvl1pPr>
          </a:lstStyle>
          <a:p>
            <a:pPr lvl="0"/>
            <a:r>
              <a:rPr lang="nl-NL" smtClean="0"/>
              <a:t>Klik om de modelstijlen te bewerken</a:t>
            </a:r>
          </a:p>
          <a:p>
            <a:pPr lvl="1"/>
            <a:r>
              <a:rPr lang="nl-NL" smtClean="0"/>
              <a:t>Tweede niveau</a:t>
            </a:r>
          </a:p>
        </p:txBody>
      </p:sp>
      <p:sp>
        <p:nvSpPr>
          <p:cNvPr id="11" name="Tijdelijke aanduiding voor tekst 10"/>
          <p:cNvSpPr>
            <a:spLocks noGrp="1"/>
          </p:cNvSpPr>
          <p:nvPr>
            <p:ph type="body" sz="quarter" idx="15"/>
          </p:nvPr>
        </p:nvSpPr>
        <p:spPr>
          <a:xfrm>
            <a:off x="5042646" y="2092325"/>
            <a:ext cx="3720353" cy="2054225"/>
          </a:xfrm>
          <a:prstGeom prst="rect">
            <a:avLst/>
          </a:prstGeom>
        </p:spPr>
        <p:txBody>
          <a:bodyPr vert="horz"/>
          <a:lstStyle>
            <a:lvl1pPr marL="179388" indent="-179388">
              <a:buClr>
                <a:srgbClr val="CD0920"/>
              </a:buClr>
              <a:buFont typeface="Arial"/>
              <a:buChar char="•"/>
              <a:defRPr sz="1200"/>
            </a:lvl1pPr>
            <a:lvl2pPr>
              <a:buFont typeface="Arial"/>
              <a:buChar char="•"/>
              <a:defRPr sz="1200"/>
            </a:lvl2pPr>
            <a:lvl3pPr>
              <a:buFont typeface="Arial"/>
              <a:buChar char="•"/>
              <a:defRPr sz="1200"/>
            </a:lvl3pPr>
            <a:lvl4pPr>
              <a:buFont typeface="Arial"/>
              <a:buChar char="•"/>
              <a:defRPr sz="1200"/>
            </a:lvl4pPr>
            <a:lvl5pPr>
              <a:buFont typeface="Arial"/>
              <a:buChar char="•"/>
              <a:defRPr sz="1200"/>
            </a:lvl5pPr>
          </a:lstStyle>
          <a:p>
            <a:pPr lvl="0"/>
            <a:r>
              <a:rPr lang="nl-NL" smtClean="0"/>
              <a:t>Klik om de modelstijlen te bewerken</a:t>
            </a:r>
          </a:p>
        </p:txBody>
      </p:sp>
      <p:sp>
        <p:nvSpPr>
          <p:cNvPr id="5" name="Tijdelijke aanduiding voor datum 2"/>
          <p:cNvSpPr>
            <a:spLocks noGrp="1"/>
          </p:cNvSpPr>
          <p:nvPr>
            <p:ph type="dt" sz="half" idx="16"/>
          </p:nvPr>
        </p:nvSpPr>
        <p:spPr/>
        <p:txBody>
          <a:bodyPr/>
          <a:lstStyle>
            <a:lvl1pPr>
              <a:defRPr/>
            </a:lvl1pPr>
          </a:lstStyle>
          <a:p>
            <a:fld id="{0E541CC1-7B9B-4E84-A0CD-FC64BB0D85A9}" type="datetime1">
              <a:rPr lang="en-US"/>
              <a:pPr/>
              <a:t>9/17/2018</a:t>
            </a:fld>
            <a:endParaRPr lang="nl-NL"/>
          </a:p>
        </p:txBody>
      </p:sp>
      <p:sp>
        <p:nvSpPr>
          <p:cNvPr id="6" name="Tijdelijke aanduiding voor voettekst 3"/>
          <p:cNvSpPr>
            <a:spLocks noGrp="1"/>
          </p:cNvSpPr>
          <p:nvPr>
            <p:ph type="ftr" sz="quarter" idx="17"/>
          </p:nvPr>
        </p:nvSpPr>
        <p:spPr/>
        <p:txBody>
          <a:bodyPr/>
          <a:lstStyle>
            <a:lvl1pPr>
              <a:defRPr/>
            </a:lvl1pPr>
          </a:lstStyle>
          <a:p>
            <a:r>
              <a:rPr lang="nl-NL"/>
              <a:t>www.karakter.com</a:t>
            </a:r>
          </a:p>
        </p:txBody>
      </p:sp>
      <p:sp>
        <p:nvSpPr>
          <p:cNvPr id="8" name="Tijdelijke aanduiding voor dianummer 4"/>
          <p:cNvSpPr>
            <a:spLocks noGrp="1"/>
          </p:cNvSpPr>
          <p:nvPr>
            <p:ph type="sldNum" sz="quarter" idx="18"/>
          </p:nvPr>
        </p:nvSpPr>
        <p:spPr/>
        <p:txBody>
          <a:bodyPr/>
          <a:lstStyle>
            <a:lvl1pPr>
              <a:defRPr/>
            </a:lvl1pPr>
          </a:lstStyle>
          <a:p>
            <a:fld id="{EB59281C-558C-4060-B6BC-7B23E17666FE}" type="slidenum">
              <a:rPr lang="nl-NL"/>
              <a:pPr/>
              <a:t>‹nr.›</a:t>
            </a:fld>
            <a:endParaRPr lang="nl-NL"/>
          </a:p>
        </p:txBody>
      </p:sp>
    </p:spTree>
    <p:extLst>
      <p:ext uri="{BB962C8B-B14F-4D97-AF65-F5344CB8AC3E}">
        <p14:creationId xmlns:p14="http://schemas.microsoft.com/office/powerpoint/2010/main" val="1392484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Aangepaste indeli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jdelijke aanduiding voor tekst 6"/>
          <p:cNvSpPr>
            <a:spLocks noGrp="1"/>
          </p:cNvSpPr>
          <p:nvPr>
            <p:ph type="body" sz="quarter" idx="13"/>
          </p:nvPr>
        </p:nvSpPr>
        <p:spPr>
          <a:xfrm>
            <a:off x="276970" y="612490"/>
            <a:ext cx="8486029" cy="806450"/>
          </a:xfrm>
          <a:prstGeom prst="rect">
            <a:avLst/>
          </a:prstGeom>
        </p:spPr>
        <p:txBody>
          <a:bodyPr vert="horz"/>
          <a:lstStyle>
            <a:lvl1pPr>
              <a:buNone/>
              <a:defRPr b="1">
                <a:solidFill>
                  <a:srgbClr val="0090D7"/>
                </a:solidFill>
                <a:latin typeface="Arial"/>
                <a:cs typeface="Arial"/>
              </a:defRPr>
            </a:lvl1pPr>
            <a:lvl2pPr>
              <a:buNone/>
              <a:defRPr/>
            </a:lvl2pPr>
            <a:lvl3pPr>
              <a:buNone/>
              <a:defRPr/>
            </a:lvl3pPr>
            <a:lvl4pPr>
              <a:buNone/>
              <a:defRPr/>
            </a:lvl4pPr>
            <a:lvl5pPr>
              <a:buNone/>
              <a:defRPr/>
            </a:lvl5pPr>
          </a:lstStyle>
          <a:p>
            <a:pPr lvl="0"/>
            <a:r>
              <a:rPr lang="nl-NL" smtClean="0"/>
              <a:t>Klik om de modelstijlen te bewerken</a:t>
            </a:r>
          </a:p>
        </p:txBody>
      </p:sp>
      <p:sp>
        <p:nvSpPr>
          <p:cNvPr id="7" name="Tijdelijke aanduiding voor tekst 8"/>
          <p:cNvSpPr>
            <a:spLocks noGrp="1"/>
          </p:cNvSpPr>
          <p:nvPr>
            <p:ph type="body" sz="quarter" idx="14"/>
          </p:nvPr>
        </p:nvSpPr>
        <p:spPr>
          <a:xfrm>
            <a:off x="628274" y="2091949"/>
            <a:ext cx="3570288" cy="2054225"/>
          </a:xfrm>
          <a:prstGeom prst="rect">
            <a:avLst/>
          </a:prstGeom>
        </p:spPr>
        <p:txBody>
          <a:bodyPr vert="horz"/>
          <a:lstStyle>
            <a:lvl1pPr marL="179388" indent="-179388">
              <a:buClr>
                <a:srgbClr val="CD0920"/>
              </a:buClr>
              <a:buFont typeface="Arial"/>
              <a:buChar char="•"/>
              <a:tabLst/>
              <a:defRPr sz="1200">
                <a:latin typeface="Arial"/>
                <a:cs typeface="Arial"/>
              </a:defRPr>
            </a:lvl1pPr>
          </a:lstStyle>
          <a:p>
            <a:pPr lvl="0"/>
            <a:r>
              <a:rPr lang="nl-NL" smtClean="0"/>
              <a:t>Klik om de modelstijlen te bewerken</a:t>
            </a:r>
          </a:p>
          <a:p>
            <a:pPr lvl="1"/>
            <a:r>
              <a:rPr lang="nl-NL" smtClean="0"/>
              <a:t>Tweede niveau</a:t>
            </a:r>
          </a:p>
        </p:txBody>
      </p:sp>
      <p:sp>
        <p:nvSpPr>
          <p:cNvPr id="8" name="Tijdelijke aanduiding voor tekst 10"/>
          <p:cNvSpPr>
            <a:spLocks noGrp="1"/>
          </p:cNvSpPr>
          <p:nvPr>
            <p:ph type="body" sz="quarter" idx="15"/>
          </p:nvPr>
        </p:nvSpPr>
        <p:spPr>
          <a:xfrm>
            <a:off x="5042646" y="2092325"/>
            <a:ext cx="3720353" cy="2054225"/>
          </a:xfrm>
          <a:prstGeom prst="rect">
            <a:avLst/>
          </a:prstGeom>
        </p:spPr>
        <p:txBody>
          <a:bodyPr vert="horz"/>
          <a:lstStyle>
            <a:lvl1pPr marL="179388" indent="-179388">
              <a:buClr>
                <a:srgbClr val="CD0920"/>
              </a:buClr>
              <a:buFont typeface="Arial"/>
              <a:buChar char="•"/>
              <a:defRPr sz="1200"/>
            </a:lvl1pPr>
            <a:lvl2pPr>
              <a:buFont typeface="Arial"/>
              <a:buChar char="•"/>
              <a:defRPr sz="1200"/>
            </a:lvl2pPr>
            <a:lvl3pPr>
              <a:buFont typeface="Arial"/>
              <a:buChar char="•"/>
              <a:defRPr sz="1200"/>
            </a:lvl3pPr>
            <a:lvl4pPr>
              <a:buFont typeface="Arial"/>
              <a:buChar char="•"/>
              <a:defRPr sz="1200"/>
            </a:lvl4pPr>
            <a:lvl5pPr>
              <a:buFont typeface="Arial"/>
              <a:buChar char="•"/>
              <a:defRPr sz="1200"/>
            </a:lvl5pPr>
          </a:lstStyle>
          <a:p>
            <a:pPr lvl="0"/>
            <a:r>
              <a:rPr lang="nl-NL" smtClean="0"/>
              <a:t>Klik om de modelstijlen te bewerken</a:t>
            </a:r>
          </a:p>
        </p:txBody>
      </p:sp>
      <p:sp>
        <p:nvSpPr>
          <p:cNvPr id="5" name="Tijdelijke aanduiding voor datum 2"/>
          <p:cNvSpPr>
            <a:spLocks noGrp="1"/>
          </p:cNvSpPr>
          <p:nvPr>
            <p:ph type="dt" sz="half" idx="16"/>
          </p:nvPr>
        </p:nvSpPr>
        <p:spPr/>
        <p:txBody>
          <a:bodyPr/>
          <a:lstStyle>
            <a:lvl1pPr>
              <a:defRPr>
                <a:solidFill>
                  <a:srgbClr val="E30613"/>
                </a:solidFill>
              </a:defRPr>
            </a:lvl1pPr>
          </a:lstStyle>
          <a:p>
            <a:fld id="{A8432528-AD71-40B3-A14D-D7C840FC1016}" type="datetime1">
              <a:rPr lang="en-US"/>
              <a:pPr/>
              <a:t>9/17/2018</a:t>
            </a:fld>
            <a:endParaRPr lang="nl-NL"/>
          </a:p>
        </p:txBody>
      </p:sp>
      <p:sp>
        <p:nvSpPr>
          <p:cNvPr id="9" name="Tijdelijke aanduiding voor voettekst 3"/>
          <p:cNvSpPr>
            <a:spLocks noGrp="1"/>
          </p:cNvSpPr>
          <p:nvPr>
            <p:ph type="ftr" sz="quarter" idx="17"/>
          </p:nvPr>
        </p:nvSpPr>
        <p:spPr/>
        <p:txBody>
          <a:bodyPr/>
          <a:lstStyle>
            <a:lvl1pPr>
              <a:defRPr/>
            </a:lvl1pPr>
          </a:lstStyle>
          <a:p>
            <a:r>
              <a:rPr lang="nl-NL"/>
              <a:t>www.karakter.com</a:t>
            </a:r>
          </a:p>
        </p:txBody>
      </p:sp>
      <p:sp>
        <p:nvSpPr>
          <p:cNvPr id="10" name="Tijdelijke aanduiding voor dianummer 4"/>
          <p:cNvSpPr>
            <a:spLocks noGrp="1"/>
          </p:cNvSpPr>
          <p:nvPr>
            <p:ph type="sldNum" sz="quarter" idx="18"/>
          </p:nvPr>
        </p:nvSpPr>
        <p:spPr/>
        <p:txBody>
          <a:bodyPr/>
          <a:lstStyle>
            <a:lvl1pPr>
              <a:defRPr/>
            </a:lvl1pPr>
          </a:lstStyle>
          <a:p>
            <a:fld id="{A2C80492-3B4F-4831-8EB7-A6A99D4651B8}" type="slidenum">
              <a:rPr lang="nl-NL"/>
              <a:pPr/>
              <a:t>‹nr.›</a:t>
            </a:fld>
            <a:endParaRPr lang="nl-NL"/>
          </a:p>
        </p:txBody>
      </p:sp>
    </p:spTree>
    <p:extLst>
      <p:ext uri="{BB962C8B-B14F-4D97-AF65-F5344CB8AC3E}">
        <p14:creationId xmlns:p14="http://schemas.microsoft.com/office/powerpoint/2010/main" val="3614206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angepaste indeli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jdelijke aanduiding voor tekst 6"/>
          <p:cNvSpPr>
            <a:spLocks noGrp="1"/>
          </p:cNvSpPr>
          <p:nvPr>
            <p:ph type="body" sz="quarter" idx="13"/>
          </p:nvPr>
        </p:nvSpPr>
        <p:spPr>
          <a:xfrm>
            <a:off x="276970" y="612490"/>
            <a:ext cx="7589558" cy="806450"/>
          </a:xfrm>
          <a:prstGeom prst="rect">
            <a:avLst/>
          </a:prstGeom>
        </p:spPr>
        <p:txBody>
          <a:bodyPr vert="horz"/>
          <a:lstStyle>
            <a:lvl1pPr>
              <a:buNone/>
              <a:defRPr b="1">
                <a:solidFill>
                  <a:srgbClr val="E30613"/>
                </a:solidFill>
                <a:latin typeface="Arial"/>
                <a:cs typeface="Arial"/>
              </a:defRPr>
            </a:lvl1pPr>
            <a:lvl2pPr>
              <a:buNone/>
              <a:defRPr/>
            </a:lvl2pPr>
            <a:lvl3pPr>
              <a:buNone/>
              <a:defRPr/>
            </a:lvl3pPr>
            <a:lvl4pPr>
              <a:buNone/>
              <a:defRPr/>
            </a:lvl4pPr>
            <a:lvl5pPr>
              <a:buNone/>
              <a:defRPr/>
            </a:lvl5pPr>
          </a:lstStyle>
          <a:p>
            <a:pPr lvl="0"/>
            <a:r>
              <a:rPr lang="nl-NL" smtClean="0"/>
              <a:t>Klik om de modelstijlen te bewerken</a:t>
            </a:r>
          </a:p>
        </p:txBody>
      </p:sp>
      <p:sp>
        <p:nvSpPr>
          <p:cNvPr id="11" name="Tijdelijke aanduiding voor tekst 10"/>
          <p:cNvSpPr>
            <a:spLocks noGrp="1"/>
          </p:cNvSpPr>
          <p:nvPr>
            <p:ph type="body" sz="quarter" idx="14"/>
          </p:nvPr>
        </p:nvSpPr>
        <p:spPr>
          <a:xfrm>
            <a:off x="276225" y="1979705"/>
            <a:ext cx="7589838" cy="2457823"/>
          </a:xfrm>
          <a:prstGeom prst="rect">
            <a:avLst/>
          </a:prstGeom>
        </p:spPr>
        <p:txBody>
          <a:bodyPr vert="horz"/>
          <a:lstStyle>
            <a:lvl1pPr>
              <a:buNone/>
              <a:defRPr sz="1400" b="1">
                <a:latin typeface="Arial"/>
                <a:cs typeface="Arial"/>
              </a:defRPr>
            </a:lvl1pPr>
            <a:lvl2pPr>
              <a:buNone/>
              <a:defRPr/>
            </a:lvl2pPr>
            <a:lvl3pPr>
              <a:buNone/>
              <a:defRPr/>
            </a:lvl3pPr>
            <a:lvl4pPr>
              <a:buNone/>
              <a:defRPr/>
            </a:lvl4pPr>
            <a:lvl5pPr>
              <a:buNone/>
              <a:defRPr/>
            </a:lvl5pPr>
          </a:lstStyle>
          <a:p>
            <a:pPr lvl="0"/>
            <a:r>
              <a:rPr lang="nl-NL" smtClean="0"/>
              <a:t>Klik om de modelstijlen te bewerken</a:t>
            </a:r>
          </a:p>
        </p:txBody>
      </p:sp>
      <p:sp>
        <p:nvSpPr>
          <p:cNvPr id="4" name="Tijdelijke aanduiding voor datum 2"/>
          <p:cNvSpPr>
            <a:spLocks noGrp="1"/>
          </p:cNvSpPr>
          <p:nvPr>
            <p:ph type="dt" sz="half" idx="15"/>
          </p:nvPr>
        </p:nvSpPr>
        <p:spPr/>
        <p:txBody>
          <a:bodyPr/>
          <a:lstStyle>
            <a:lvl1pPr>
              <a:defRPr/>
            </a:lvl1pPr>
          </a:lstStyle>
          <a:p>
            <a:fld id="{E70956B6-2924-426A-A683-C136AAD77C4D}" type="datetime1">
              <a:rPr lang="en-US"/>
              <a:pPr/>
              <a:t>9/17/2018</a:t>
            </a:fld>
            <a:endParaRPr lang="nl-NL"/>
          </a:p>
        </p:txBody>
      </p:sp>
      <p:sp>
        <p:nvSpPr>
          <p:cNvPr id="5" name="Tijdelijke aanduiding voor voettekst 3"/>
          <p:cNvSpPr>
            <a:spLocks noGrp="1"/>
          </p:cNvSpPr>
          <p:nvPr>
            <p:ph type="ftr" sz="quarter" idx="16"/>
          </p:nvPr>
        </p:nvSpPr>
        <p:spPr/>
        <p:txBody>
          <a:bodyPr/>
          <a:lstStyle>
            <a:lvl1pPr>
              <a:defRPr/>
            </a:lvl1pPr>
          </a:lstStyle>
          <a:p>
            <a:r>
              <a:rPr lang="nl-NL"/>
              <a:t>www.karakter.com</a:t>
            </a:r>
          </a:p>
        </p:txBody>
      </p:sp>
      <p:sp>
        <p:nvSpPr>
          <p:cNvPr id="6" name="Tijdelijke aanduiding voor dianummer 4"/>
          <p:cNvSpPr>
            <a:spLocks noGrp="1"/>
          </p:cNvSpPr>
          <p:nvPr>
            <p:ph type="sldNum" sz="quarter" idx="17"/>
          </p:nvPr>
        </p:nvSpPr>
        <p:spPr/>
        <p:txBody>
          <a:bodyPr/>
          <a:lstStyle>
            <a:lvl1pPr>
              <a:defRPr/>
            </a:lvl1pPr>
          </a:lstStyle>
          <a:p>
            <a:fld id="{5C73EFAA-CBF9-4C06-B6A3-F4C1C43C3405}" type="slidenum">
              <a:rPr lang="nl-NL"/>
              <a:pPr/>
              <a:t>‹nr.›</a:t>
            </a:fld>
            <a:endParaRPr lang="nl-NL"/>
          </a:p>
        </p:txBody>
      </p:sp>
    </p:spTree>
    <p:extLst>
      <p:ext uri="{BB962C8B-B14F-4D97-AF65-F5344CB8AC3E}">
        <p14:creationId xmlns:p14="http://schemas.microsoft.com/office/powerpoint/2010/main" val="3610811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Aangepaste indeli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jdelijke aanduiding voor tekst 10"/>
          <p:cNvSpPr>
            <a:spLocks noGrp="1"/>
          </p:cNvSpPr>
          <p:nvPr>
            <p:ph type="body" sz="quarter" idx="14"/>
          </p:nvPr>
        </p:nvSpPr>
        <p:spPr>
          <a:xfrm>
            <a:off x="276225" y="1979705"/>
            <a:ext cx="7589838" cy="2457823"/>
          </a:xfrm>
          <a:prstGeom prst="rect">
            <a:avLst/>
          </a:prstGeom>
        </p:spPr>
        <p:txBody>
          <a:bodyPr vert="horz"/>
          <a:lstStyle>
            <a:lvl1pPr>
              <a:buNone/>
              <a:defRPr sz="1400" b="1">
                <a:latin typeface="Arial"/>
                <a:cs typeface="Arial"/>
              </a:defRPr>
            </a:lvl1pPr>
            <a:lvl2pPr>
              <a:buNone/>
              <a:defRPr/>
            </a:lvl2pPr>
            <a:lvl3pPr>
              <a:buNone/>
              <a:defRPr/>
            </a:lvl3pPr>
            <a:lvl4pPr>
              <a:buNone/>
              <a:defRPr/>
            </a:lvl4pPr>
            <a:lvl5pPr>
              <a:buNone/>
              <a:defRPr/>
            </a:lvl5pPr>
          </a:lstStyle>
          <a:p>
            <a:pPr lvl="0"/>
            <a:r>
              <a:rPr lang="nl-NL" smtClean="0"/>
              <a:t>Klik om de modelstijlen te bewerken</a:t>
            </a:r>
          </a:p>
        </p:txBody>
      </p:sp>
      <p:sp>
        <p:nvSpPr>
          <p:cNvPr id="8" name="Tijdelijke aanduiding voor tekst 6"/>
          <p:cNvSpPr>
            <a:spLocks noGrp="1"/>
          </p:cNvSpPr>
          <p:nvPr>
            <p:ph type="body" sz="quarter" idx="13"/>
          </p:nvPr>
        </p:nvSpPr>
        <p:spPr>
          <a:xfrm>
            <a:off x="276970" y="612490"/>
            <a:ext cx="8486029" cy="806450"/>
          </a:xfrm>
          <a:prstGeom prst="rect">
            <a:avLst/>
          </a:prstGeom>
        </p:spPr>
        <p:txBody>
          <a:bodyPr vert="horz"/>
          <a:lstStyle>
            <a:lvl1pPr>
              <a:buNone/>
              <a:defRPr b="1">
                <a:solidFill>
                  <a:srgbClr val="0090D7"/>
                </a:solidFill>
                <a:latin typeface="Arial"/>
                <a:cs typeface="Arial"/>
              </a:defRPr>
            </a:lvl1pPr>
            <a:lvl2pPr>
              <a:buNone/>
              <a:defRPr/>
            </a:lvl2pPr>
            <a:lvl3pPr>
              <a:buNone/>
              <a:defRPr/>
            </a:lvl3pPr>
            <a:lvl4pPr>
              <a:buNone/>
              <a:defRPr/>
            </a:lvl4pPr>
            <a:lvl5pPr>
              <a:buNone/>
              <a:defRPr/>
            </a:lvl5pPr>
          </a:lstStyle>
          <a:p>
            <a:pPr lvl="0"/>
            <a:r>
              <a:rPr lang="nl-NL" smtClean="0"/>
              <a:t>Klik om de modelstijlen te bewerken</a:t>
            </a:r>
          </a:p>
        </p:txBody>
      </p:sp>
      <p:sp>
        <p:nvSpPr>
          <p:cNvPr id="4" name="Tijdelijke aanduiding voor datum 2"/>
          <p:cNvSpPr>
            <a:spLocks noGrp="1"/>
          </p:cNvSpPr>
          <p:nvPr>
            <p:ph type="dt" sz="half" idx="15"/>
          </p:nvPr>
        </p:nvSpPr>
        <p:spPr/>
        <p:txBody>
          <a:bodyPr/>
          <a:lstStyle>
            <a:lvl1pPr>
              <a:defRPr>
                <a:solidFill>
                  <a:srgbClr val="E30613"/>
                </a:solidFill>
              </a:defRPr>
            </a:lvl1pPr>
          </a:lstStyle>
          <a:p>
            <a:fld id="{C6CF920B-B882-41F0-9191-EB87C2CA0A7B}" type="datetime1">
              <a:rPr lang="en-US"/>
              <a:pPr/>
              <a:t>9/17/2018</a:t>
            </a:fld>
            <a:endParaRPr lang="nl-NL"/>
          </a:p>
        </p:txBody>
      </p:sp>
      <p:sp>
        <p:nvSpPr>
          <p:cNvPr id="5" name="Tijdelijke aanduiding voor voettekst 3"/>
          <p:cNvSpPr>
            <a:spLocks noGrp="1"/>
          </p:cNvSpPr>
          <p:nvPr>
            <p:ph type="ftr" sz="quarter" idx="16"/>
          </p:nvPr>
        </p:nvSpPr>
        <p:spPr/>
        <p:txBody>
          <a:bodyPr/>
          <a:lstStyle>
            <a:lvl1pPr>
              <a:defRPr/>
            </a:lvl1pPr>
          </a:lstStyle>
          <a:p>
            <a:r>
              <a:rPr lang="nl-NL"/>
              <a:t>www.karakter.com</a:t>
            </a:r>
          </a:p>
        </p:txBody>
      </p:sp>
      <p:sp>
        <p:nvSpPr>
          <p:cNvPr id="6" name="Tijdelijke aanduiding voor dianummer 4"/>
          <p:cNvSpPr>
            <a:spLocks noGrp="1"/>
          </p:cNvSpPr>
          <p:nvPr>
            <p:ph type="sldNum" sz="quarter" idx="17"/>
          </p:nvPr>
        </p:nvSpPr>
        <p:spPr/>
        <p:txBody>
          <a:bodyPr/>
          <a:lstStyle>
            <a:lvl1pPr>
              <a:defRPr/>
            </a:lvl1pPr>
          </a:lstStyle>
          <a:p>
            <a:fld id="{FB128602-3AC8-4D64-9592-AD8507378F46}" type="slidenum">
              <a:rPr lang="nl-NL"/>
              <a:pPr/>
              <a:t>‹nr.›</a:t>
            </a:fld>
            <a:endParaRPr lang="nl-NL"/>
          </a:p>
        </p:txBody>
      </p:sp>
    </p:spTree>
    <p:extLst>
      <p:ext uri="{BB962C8B-B14F-4D97-AF65-F5344CB8AC3E}">
        <p14:creationId xmlns:p14="http://schemas.microsoft.com/office/powerpoint/2010/main" val="1880070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Aangepaste indeli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jdelijke aanduiding voor tekst 6"/>
          <p:cNvSpPr>
            <a:spLocks noGrp="1"/>
          </p:cNvSpPr>
          <p:nvPr>
            <p:ph type="body" sz="quarter" idx="13"/>
          </p:nvPr>
        </p:nvSpPr>
        <p:spPr>
          <a:xfrm>
            <a:off x="0" y="604838"/>
            <a:ext cx="4422775" cy="1576574"/>
          </a:xfrm>
          <a:prstGeom prst="rect">
            <a:avLst/>
          </a:prstGeom>
        </p:spPr>
        <p:txBody>
          <a:bodyPr vert="horz"/>
          <a:lstStyle>
            <a:lvl1pPr algn="ctr">
              <a:buNone/>
              <a:defRPr b="1">
                <a:solidFill>
                  <a:srgbClr val="E30613"/>
                </a:solidFill>
                <a:latin typeface="Arial"/>
                <a:cs typeface="Arial"/>
              </a:defRPr>
            </a:lvl1pPr>
          </a:lstStyle>
          <a:p>
            <a:pPr lvl="0"/>
            <a:r>
              <a:rPr lang="nl-NL" smtClean="0"/>
              <a:t>Klik om de modelstijlen te bewerken</a:t>
            </a:r>
          </a:p>
        </p:txBody>
      </p:sp>
      <p:sp>
        <p:nvSpPr>
          <p:cNvPr id="9" name="Tijdelijke aanduiding voor tekst 8"/>
          <p:cNvSpPr>
            <a:spLocks noGrp="1"/>
          </p:cNvSpPr>
          <p:nvPr>
            <p:ph type="body" sz="quarter" idx="14"/>
          </p:nvPr>
        </p:nvSpPr>
        <p:spPr>
          <a:xfrm>
            <a:off x="0" y="2920819"/>
            <a:ext cx="4422775" cy="1643063"/>
          </a:xfrm>
          <a:prstGeom prst="rect">
            <a:avLst/>
          </a:prstGeom>
        </p:spPr>
        <p:txBody>
          <a:bodyPr vert="horz"/>
          <a:lstStyle>
            <a:lvl1pPr algn="ctr">
              <a:buNone/>
              <a:defRPr sz="1400">
                <a:latin typeface="Arial"/>
                <a:cs typeface="Arial"/>
              </a:defRPr>
            </a:lvl1pPr>
            <a:lvl2pPr algn="ctr">
              <a:buNone/>
              <a:defRPr sz="1400">
                <a:latin typeface="Arial"/>
                <a:cs typeface="Arial"/>
              </a:defRPr>
            </a:lvl2pPr>
            <a:lvl3pPr algn="ctr">
              <a:buNone/>
              <a:defRPr sz="1400">
                <a:latin typeface="Arial"/>
                <a:cs typeface="Arial"/>
              </a:defRPr>
            </a:lvl3pPr>
            <a:lvl4pPr algn="ctr">
              <a:buNone/>
              <a:defRPr sz="1400">
                <a:latin typeface="Arial"/>
                <a:cs typeface="Arial"/>
              </a:defRPr>
            </a:lvl4pPr>
            <a:lvl5pPr algn="ctr">
              <a:buNone/>
              <a:defRPr sz="1400">
                <a:latin typeface="Arial"/>
                <a:cs typeface="Arial"/>
              </a:defRPr>
            </a:lvl5pPr>
          </a:lstStyle>
          <a:p>
            <a:pPr lvl="0"/>
            <a:r>
              <a:rPr lang="nl-NL" smtClean="0"/>
              <a:t>Klik om de modelstijlen te bewerken</a:t>
            </a:r>
          </a:p>
        </p:txBody>
      </p:sp>
      <p:sp>
        <p:nvSpPr>
          <p:cNvPr id="4" name="Tijdelijke aanduiding voor datum 2"/>
          <p:cNvSpPr>
            <a:spLocks noGrp="1"/>
          </p:cNvSpPr>
          <p:nvPr>
            <p:ph type="dt" sz="half" idx="15"/>
          </p:nvPr>
        </p:nvSpPr>
        <p:spPr/>
        <p:txBody>
          <a:bodyPr/>
          <a:lstStyle>
            <a:lvl1pPr>
              <a:defRPr/>
            </a:lvl1pPr>
          </a:lstStyle>
          <a:p>
            <a:fld id="{5FEB9E01-24EF-46E7-AFF8-FE12259E854F}" type="datetime1">
              <a:rPr lang="en-US"/>
              <a:pPr/>
              <a:t>9/17/2018</a:t>
            </a:fld>
            <a:endParaRPr lang="nl-NL"/>
          </a:p>
        </p:txBody>
      </p:sp>
      <p:sp>
        <p:nvSpPr>
          <p:cNvPr id="5" name="Tijdelijke aanduiding voor voettekst 3"/>
          <p:cNvSpPr>
            <a:spLocks noGrp="1"/>
          </p:cNvSpPr>
          <p:nvPr>
            <p:ph type="ftr" sz="quarter" idx="16"/>
          </p:nvPr>
        </p:nvSpPr>
        <p:spPr/>
        <p:txBody>
          <a:bodyPr/>
          <a:lstStyle>
            <a:lvl1pPr>
              <a:defRPr/>
            </a:lvl1pPr>
          </a:lstStyle>
          <a:p>
            <a:r>
              <a:rPr lang="nl-NL"/>
              <a:t>www.karakter.com</a:t>
            </a:r>
          </a:p>
        </p:txBody>
      </p:sp>
      <p:sp>
        <p:nvSpPr>
          <p:cNvPr id="6" name="Tijdelijke aanduiding voor dianummer 4"/>
          <p:cNvSpPr>
            <a:spLocks noGrp="1"/>
          </p:cNvSpPr>
          <p:nvPr>
            <p:ph type="sldNum" sz="quarter" idx="17"/>
          </p:nvPr>
        </p:nvSpPr>
        <p:spPr/>
        <p:txBody>
          <a:bodyPr/>
          <a:lstStyle>
            <a:lvl1pPr>
              <a:defRPr/>
            </a:lvl1pPr>
          </a:lstStyle>
          <a:p>
            <a:fld id="{3E53CA5A-3AE4-4E45-B0C0-87607CB3037C}" type="slidenum">
              <a:rPr lang="nl-NL"/>
              <a:pPr/>
              <a:t>‹nr.›</a:t>
            </a:fld>
            <a:endParaRPr lang="nl-NL"/>
          </a:p>
        </p:txBody>
      </p:sp>
    </p:spTree>
    <p:extLst>
      <p:ext uri="{BB962C8B-B14F-4D97-AF65-F5344CB8AC3E}">
        <p14:creationId xmlns:p14="http://schemas.microsoft.com/office/powerpoint/2010/main" val="3039179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Aangepaste indeli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jdelijke aanduiding voor tekst 6"/>
          <p:cNvSpPr>
            <a:spLocks noGrp="1"/>
          </p:cNvSpPr>
          <p:nvPr>
            <p:ph type="body" sz="quarter" idx="13"/>
          </p:nvPr>
        </p:nvSpPr>
        <p:spPr>
          <a:xfrm>
            <a:off x="0" y="604838"/>
            <a:ext cx="4422775" cy="1576574"/>
          </a:xfrm>
          <a:prstGeom prst="rect">
            <a:avLst/>
          </a:prstGeom>
        </p:spPr>
        <p:txBody>
          <a:bodyPr vert="horz"/>
          <a:lstStyle>
            <a:lvl1pPr algn="ctr">
              <a:buNone/>
              <a:defRPr b="1">
                <a:solidFill>
                  <a:srgbClr val="0090D7"/>
                </a:solidFill>
                <a:latin typeface="Arial"/>
                <a:cs typeface="Arial"/>
              </a:defRPr>
            </a:lvl1pPr>
          </a:lstStyle>
          <a:p>
            <a:pPr lvl="0"/>
            <a:r>
              <a:rPr lang="nl-NL" smtClean="0"/>
              <a:t>Klik om de modelstijlen te bewerken</a:t>
            </a:r>
          </a:p>
        </p:txBody>
      </p:sp>
      <p:sp>
        <p:nvSpPr>
          <p:cNvPr id="7" name="Tijdelijke aanduiding voor tekst 8"/>
          <p:cNvSpPr>
            <a:spLocks noGrp="1"/>
          </p:cNvSpPr>
          <p:nvPr>
            <p:ph type="body" sz="quarter" idx="14"/>
          </p:nvPr>
        </p:nvSpPr>
        <p:spPr>
          <a:xfrm>
            <a:off x="0" y="2920819"/>
            <a:ext cx="4422775" cy="1643063"/>
          </a:xfrm>
          <a:prstGeom prst="rect">
            <a:avLst/>
          </a:prstGeom>
        </p:spPr>
        <p:txBody>
          <a:bodyPr vert="horz"/>
          <a:lstStyle>
            <a:lvl1pPr algn="ctr">
              <a:buNone/>
              <a:defRPr sz="1400">
                <a:latin typeface="Arial"/>
                <a:cs typeface="Arial"/>
              </a:defRPr>
            </a:lvl1pPr>
            <a:lvl2pPr algn="ctr">
              <a:buNone/>
              <a:defRPr sz="1400">
                <a:latin typeface="Arial"/>
                <a:cs typeface="Arial"/>
              </a:defRPr>
            </a:lvl2pPr>
            <a:lvl3pPr algn="ctr">
              <a:buNone/>
              <a:defRPr sz="1400">
                <a:latin typeface="Arial"/>
                <a:cs typeface="Arial"/>
              </a:defRPr>
            </a:lvl3pPr>
            <a:lvl4pPr algn="ctr">
              <a:buNone/>
              <a:defRPr sz="1400">
                <a:latin typeface="Arial"/>
                <a:cs typeface="Arial"/>
              </a:defRPr>
            </a:lvl4pPr>
            <a:lvl5pPr algn="ctr">
              <a:buNone/>
              <a:defRPr sz="1400">
                <a:latin typeface="Arial"/>
                <a:cs typeface="Arial"/>
              </a:defRPr>
            </a:lvl5pPr>
          </a:lstStyle>
          <a:p>
            <a:pPr lvl="0"/>
            <a:r>
              <a:rPr lang="nl-NL" smtClean="0"/>
              <a:t>Klik om de modelstijlen te bewerken</a:t>
            </a:r>
          </a:p>
        </p:txBody>
      </p:sp>
      <p:sp>
        <p:nvSpPr>
          <p:cNvPr id="4" name="Tijdelijke aanduiding voor datum 2"/>
          <p:cNvSpPr>
            <a:spLocks noGrp="1"/>
          </p:cNvSpPr>
          <p:nvPr>
            <p:ph type="dt" sz="half" idx="15"/>
          </p:nvPr>
        </p:nvSpPr>
        <p:spPr/>
        <p:txBody>
          <a:bodyPr/>
          <a:lstStyle>
            <a:lvl1pPr>
              <a:defRPr>
                <a:solidFill>
                  <a:srgbClr val="E30613"/>
                </a:solidFill>
              </a:defRPr>
            </a:lvl1pPr>
          </a:lstStyle>
          <a:p>
            <a:fld id="{A5865D58-7631-40D1-90C8-346C11843F92}" type="datetime1">
              <a:rPr lang="en-US"/>
              <a:pPr/>
              <a:t>9/17/2018</a:t>
            </a:fld>
            <a:endParaRPr lang="nl-NL"/>
          </a:p>
        </p:txBody>
      </p:sp>
      <p:sp>
        <p:nvSpPr>
          <p:cNvPr id="5" name="Tijdelijke aanduiding voor voettekst 3"/>
          <p:cNvSpPr>
            <a:spLocks noGrp="1"/>
          </p:cNvSpPr>
          <p:nvPr>
            <p:ph type="ftr" sz="quarter" idx="16"/>
          </p:nvPr>
        </p:nvSpPr>
        <p:spPr/>
        <p:txBody>
          <a:bodyPr/>
          <a:lstStyle>
            <a:lvl1pPr>
              <a:defRPr/>
            </a:lvl1pPr>
          </a:lstStyle>
          <a:p>
            <a:r>
              <a:rPr lang="nl-NL"/>
              <a:t>www.karakter.com</a:t>
            </a:r>
          </a:p>
        </p:txBody>
      </p:sp>
      <p:sp>
        <p:nvSpPr>
          <p:cNvPr id="8" name="Tijdelijke aanduiding voor dianummer 4"/>
          <p:cNvSpPr>
            <a:spLocks noGrp="1"/>
          </p:cNvSpPr>
          <p:nvPr>
            <p:ph type="sldNum" sz="quarter" idx="17"/>
          </p:nvPr>
        </p:nvSpPr>
        <p:spPr/>
        <p:txBody>
          <a:bodyPr/>
          <a:lstStyle>
            <a:lvl1pPr>
              <a:defRPr/>
            </a:lvl1pPr>
          </a:lstStyle>
          <a:p>
            <a:fld id="{0EC90737-4085-4EBB-9C45-7934273EFCD2}" type="slidenum">
              <a:rPr lang="nl-NL"/>
              <a:pPr/>
              <a:t>‹nr.›</a:t>
            </a:fld>
            <a:endParaRPr lang="nl-NL"/>
          </a:p>
        </p:txBody>
      </p:sp>
    </p:spTree>
    <p:extLst>
      <p:ext uri="{BB962C8B-B14F-4D97-AF65-F5344CB8AC3E}">
        <p14:creationId xmlns:p14="http://schemas.microsoft.com/office/powerpoint/2010/main" val="1895942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ijdelijke aanduiding voor datum 2"/>
          <p:cNvSpPr>
            <a:spLocks noGrp="1"/>
          </p:cNvSpPr>
          <p:nvPr>
            <p:ph type="dt" sz="half" idx="2"/>
          </p:nvPr>
        </p:nvSpPr>
        <p:spPr>
          <a:xfrm>
            <a:off x="7866063" y="4813300"/>
            <a:ext cx="1277937" cy="330200"/>
          </a:xfrm>
          <a:prstGeom prst="rect">
            <a:avLst/>
          </a:prstGeom>
        </p:spPr>
        <p:txBody>
          <a:bodyPr vert="horz" wrap="square" lIns="91440" tIns="45720" rIns="91440" bIns="45720" numCol="1" anchor="t" anchorCtr="0" compatLnSpc="1">
            <a:prstTxWarp prst="textNoShape">
              <a:avLst/>
            </a:prstTxWarp>
          </a:bodyPr>
          <a:lstStyle>
            <a:lvl1pPr algn="ctr">
              <a:defRPr sz="700">
                <a:solidFill>
                  <a:srgbClr val="F7A600"/>
                </a:solidFill>
                <a:cs typeface="Arial" panose="020B0604020202020204" pitchFamily="34" charset="0"/>
              </a:defRPr>
            </a:lvl1pPr>
          </a:lstStyle>
          <a:p>
            <a:fld id="{D4C330D1-AD3A-4009-B65B-D9CFA74A5B12}" type="datetime1">
              <a:rPr lang="en-US"/>
              <a:pPr/>
              <a:t>9/17/2018</a:t>
            </a:fld>
            <a:endParaRPr lang="nl-NL"/>
          </a:p>
        </p:txBody>
      </p:sp>
      <p:sp>
        <p:nvSpPr>
          <p:cNvPr id="11" name="Tijdelijke aanduiding voor voettekst 3"/>
          <p:cNvSpPr>
            <a:spLocks noGrp="1"/>
          </p:cNvSpPr>
          <p:nvPr>
            <p:ph type="ftr" sz="quarter" idx="3"/>
          </p:nvPr>
        </p:nvSpPr>
        <p:spPr>
          <a:xfrm>
            <a:off x="0" y="4813300"/>
            <a:ext cx="1493838" cy="330200"/>
          </a:xfrm>
          <a:prstGeom prst="rect">
            <a:avLst/>
          </a:prstGeom>
        </p:spPr>
        <p:txBody>
          <a:bodyPr vert="horz" wrap="square" lIns="91440" tIns="45720" rIns="91440" bIns="45720" numCol="1" anchor="t" anchorCtr="0" compatLnSpc="1">
            <a:prstTxWarp prst="textNoShape">
              <a:avLst/>
            </a:prstTxWarp>
          </a:bodyPr>
          <a:lstStyle>
            <a:lvl1pPr algn="ctr">
              <a:defRPr sz="700">
                <a:solidFill>
                  <a:srgbClr val="E30613"/>
                </a:solidFill>
                <a:cs typeface="Arial" panose="020B0604020202020204" pitchFamily="34" charset="0"/>
              </a:defRPr>
            </a:lvl1pPr>
          </a:lstStyle>
          <a:p>
            <a:r>
              <a:rPr lang="nl-NL"/>
              <a:t>www.karakter.com</a:t>
            </a:r>
          </a:p>
        </p:txBody>
      </p:sp>
      <p:sp>
        <p:nvSpPr>
          <p:cNvPr id="12" name="Tijdelijke aanduiding voor dianummer 4"/>
          <p:cNvSpPr>
            <a:spLocks noGrp="1"/>
          </p:cNvSpPr>
          <p:nvPr>
            <p:ph type="sldNum" sz="quarter" idx="4"/>
          </p:nvPr>
        </p:nvSpPr>
        <p:spPr>
          <a:xfrm>
            <a:off x="4229100" y="4835525"/>
            <a:ext cx="722313" cy="307975"/>
          </a:xfrm>
          <a:prstGeom prst="rect">
            <a:avLst/>
          </a:prstGeom>
        </p:spPr>
        <p:txBody>
          <a:bodyPr vert="horz" wrap="square" lIns="91440" tIns="45720" rIns="91440" bIns="45720" numCol="1" anchor="t" anchorCtr="0" compatLnSpc="1">
            <a:prstTxWarp prst="textNoShape">
              <a:avLst/>
            </a:prstTxWarp>
          </a:bodyPr>
          <a:lstStyle>
            <a:lvl1pPr algn="ctr">
              <a:defRPr sz="700">
                <a:solidFill>
                  <a:schemeClr val="bg1"/>
                </a:solidFill>
                <a:cs typeface="Arial" panose="020B0604020202020204" pitchFamily="34" charset="0"/>
              </a:defRPr>
            </a:lvl1pPr>
          </a:lstStyle>
          <a:p>
            <a:fld id="{0691475E-4868-4781-952E-156FF7B670D0}" type="slidenum">
              <a:rPr lang="nl-NL"/>
              <a:pPr/>
              <a:t>‹nr.›</a:t>
            </a:fld>
            <a:endParaRPr lang="nl-NL"/>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hf hdr="0"/>
  <p:txStyles>
    <p:titleStyle>
      <a:lvl1pPr algn="ctr" defTabSz="457200" rtl="0" eaLnBrk="1" fontAlgn="base" hangingPunct="1">
        <a:spcBef>
          <a:spcPct val="0"/>
        </a:spcBef>
        <a:spcAft>
          <a:spcPct val="0"/>
        </a:spcAft>
        <a:defRPr sz="4400" kern="1200">
          <a:solidFill>
            <a:schemeClr val="tx1"/>
          </a:solidFill>
          <a:latin typeface="+mj-lt"/>
          <a:ea typeface="ＭＳ Ｐゴシック" panose="020B0600070205080204" pitchFamily="34" charset="-128"/>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2pPr>
      <a:lvl3pPr algn="ctr" defTabSz="457200" rtl="0" eaLnBrk="1" fontAlgn="base" hangingPunct="1">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3pPr>
      <a:lvl4pPr algn="ctr" defTabSz="457200" rtl="0" eaLnBrk="1" fontAlgn="base" hangingPunct="1">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4pPr>
      <a:lvl5pPr algn="ctr" defTabSz="457200" rtl="0" eaLnBrk="1" fontAlgn="base" hangingPunct="1">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www.project-trace.nl/meedoen/inschrijfformulier"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www.project-trace.nl/meedoen/inschrijfformulier"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5158313" y="723873"/>
            <a:ext cx="3789168" cy="2339975"/>
          </a:xfrm>
          <a:prstGeom prst="rect">
            <a:avLst/>
          </a:prstGeom>
          <a:noFill/>
          <a:ln w="12700" cap="rnd">
            <a:solidFill>
              <a:schemeClr val="accent6"/>
            </a:solidFill>
            <a:prstDash val="sysDot"/>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8435" name="Tijdelijke aanduiding voor tekst 6"/>
          <p:cNvSpPr>
            <a:spLocks noGrp="1"/>
          </p:cNvSpPr>
          <p:nvPr>
            <p:ph type="body" sz="quarter" idx="10"/>
          </p:nvPr>
        </p:nvSpPr>
        <p:spPr bwMode="auto">
          <a:xfrm>
            <a:off x="5203531" y="2093816"/>
            <a:ext cx="3894422" cy="21986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l"/>
            <a:r>
              <a:rPr lang="en-US" sz="1600" dirty="0" err="1">
                <a:effectLst>
                  <a:outerShdw blurRad="38100" dist="38100" dir="2700000" algn="tl">
                    <a:srgbClr val="000000">
                      <a:alpha val="43137"/>
                    </a:srgbClr>
                  </a:outerShdw>
                </a:effectLst>
              </a:rPr>
              <a:t>E</a:t>
            </a:r>
            <a:r>
              <a:rPr lang="en-US" sz="1600" dirty="0" err="1" smtClean="0">
                <a:effectLst>
                  <a:outerShdw blurRad="38100" dist="38100" dir="2700000" algn="tl">
                    <a:srgbClr val="000000">
                      <a:alpha val="43137"/>
                    </a:srgbClr>
                  </a:outerShdw>
                </a:effectLst>
              </a:rPr>
              <a:t>ffectiviteit</a:t>
            </a:r>
            <a:r>
              <a:rPr lang="en-US" sz="1600" dirty="0" smtClean="0">
                <a:effectLst>
                  <a:outerShdw blurRad="38100" dist="38100" dir="2700000" algn="tl">
                    <a:srgbClr val="000000">
                      <a:alpha val="43137"/>
                    </a:srgbClr>
                  </a:outerShdw>
                </a:effectLst>
              </a:rPr>
              <a:t> </a:t>
            </a:r>
            <a:r>
              <a:rPr lang="en-US" sz="1600" dirty="0">
                <a:effectLst>
                  <a:outerShdw blurRad="38100" dist="38100" dir="2700000" algn="tl">
                    <a:srgbClr val="000000">
                      <a:alpha val="43137"/>
                    </a:srgbClr>
                  </a:outerShdw>
                </a:effectLst>
              </a:rPr>
              <a:t>van </a:t>
            </a:r>
            <a:r>
              <a:rPr lang="en-US" sz="1600" dirty="0" err="1" smtClean="0">
                <a:effectLst>
                  <a:outerShdw blurRad="38100" dist="38100" dir="2700000" algn="tl">
                    <a:srgbClr val="000000">
                      <a:alpha val="43137"/>
                    </a:srgbClr>
                  </a:outerShdw>
                </a:effectLst>
              </a:rPr>
              <a:t>een</a:t>
            </a: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dieetbehandeling</a:t>
            </a:r>
            <a:r>
              <a:rPr lang="en-US" sz="1600" dirty="0" smtClean="0">
                <a:effectLst>
                  <a:outerShdw blurRad="38100" dist="38100" dir="2700000" algn="tl">
                    <a:srgbClr val="000000">
                      <a:alpha val="43137"/>
                    </a:srgbClr>
                  </a:outerShdw>
                </a:effectLst>
              </a:rPr>
              <a:t> </a:t>
            </a:r>
            <a:endParaRPr lang="en-US" sz="1600" dirty="0">
              <a:effectLst>
                <a:outerShdw blurRad="38100" dist="38100" dir="2700000" algn="tl">
                  <a:srgbClr val="000000">
                    <a:alpha val="43137"/>
                  </a:srgbClr>
                </a:outerShdw>
              </a:effectLst>
            </a:endParaRPr>
          </a:p>
          <a:p>
            <a:pPr algn="l"/>
            <a:r>
              <a:rPr lang="en-US" sz="1600" dirty="0">
                <a:effectLst>
                  <a:outerShdw blurRad="38100" dist="38100" dir="2700000" algn="tl">
                    <a:srgbClr val="000000">
                      <a:alpha val="43137"/>
                    </a:srgbClr>
                  </a:outerShdw>
                </a:effectLst>
              </a:rPr>
              <a:t>versus de </a:t>
            </a:r>
            <a:r>
              <a:rPr lang="en-US" sz="1600" dirty="0" err="1">
                <a:effectLst>
                  <a:outerShdw blurRad="38100" dist="38100" dir="2700000" algn="tl">
                    <a:srgbClr val="000000">
                      <a:alpha val="43137"/>
                    </a:srgbClr>
                  </a:outerShdw>
                </a:effectLst>
              </a:rPr>
              <a:t>gebruikelijk</a:t>
            </a:r>
            <a:r>
              <a:rPr lang="en-US" sz="1600" dirty="0">
                <a:effectLst>
                  <a:outerShdw blurRad="38100" dist="38100" dir="2700000" algn="tl">
                    <a:srgbClr val="000000">
                      <a:alpha val="43137"/>
                    </a:srgbClr>
                  </a:outerShdw>
                </a:effectLst>
              </a:rPr>
              <a:t> </a:t>
            </a:r>
            <a:r>
              <a:rPr lang="en-US" sz="1600" dirty="0" err="1">
                <a:effectLst>
                  <a:outerShdw blurRad="38100" dist="38100" dir="2700000" algn="tl">
                    <a:srgbClr val="000000">
                      <a:alpha val="43137"/>
                    </a:srgbClr>
                  </a:outerShdw>
                </a:effectLst>
              </a:rPr>
              <a:t>zorg</a:t>
            </a:r>
            <a:endParaRPr lang="en-US" sz="1600" dirty="0">
              <a:effectLst>
                <a:outerShdw blurRad="38100" dist="38100" dir="2700000" algn="tl">
                  <a:srgbClr val="000000">
                    <a:alpha val="43137"/>
                  </a:srgbClr>
                </a:outerShdw>
              </a:effectLst>
            </a:endParaRPr>
          </a:p>
          <a:p>
            <a:pPr algn="l"/>
            <a:r>
              <a:rPr lang="en-US" sz="1600" dirty="0" err="1">
                <a:effectLst>
                  <a:outerShdw blurRad="38100" dist="38100" dir="2700000" algn="tl">
                    <a:srgbClr val="000000">
                      <a:alpha val="43137"/>
                    </a:srgbClr>
                  </a:outerShdw>
                </a:effectLst>
              </a:rPr>
              <a:t>bij</a:t>
            </a:r>
            <a:r>
              <a:rPr lang="en-US" sz="1600" dirty="0">
                <a:effectLst>
                  <a:outerShdw blurRad="38100" dist="38100" dir="2700000" algn="tl">
                    <a:srgbClr val="000000">
                      <a:alpha val="43137"/>
                    </a:srgbClr>
                  </a:outerShdw>
                </a:effectLst>
              </a:rPr>
              <a:t> </a:t>
            </a:r>
            <a:r>
              <a:rPr lang="en-US" sz="1600" dirty="0" err="1">
                <a:effectLst>
                  <a:outerShdw blurRad="38100" dist="38100" dir="2700000" algn="tl">
                    <a:srgbClr val="000000">
                      <a:alpha val="43137"/>
                    </a:srgbClr>
                  </a:outerShdw>
                </a:effectLst>
              </a:rPr>
              <a:t>kinderen</a:t>
            </a:r>
            <a:r>
              <a:rPr lang="en-US" sz="1600" dirty="0">
                <a:effectLst>
                  <a:outerShdw blurRad="38100" dist="38100" dir="2700000" algn="tl">
                    <a:srgbClr val="000000">
                      <a:alpha val="43137"/>
                    </a:srgbClr>
                  </a:outerShdw>
                </a:effectLst>
              </a:rPr>
              <a:t> met </a:t>
            </a:r>
            <a:r>
              <a:rPr lang="en-US" sz="1600" dirty="0" smtClean="0">
                <a:effectLst>
                  <a:outerShdw blurRad="38100" dist="38100" dir="2700000" algn="tl">
                    <a:srgbClr val="000000">
                      <a:alpha val="43137"/>
                    </a:srgbClr>
                  </a:outerShdw>
                </a:effectLst>
              </a:rPr>
              <a:t>ADHD</a:t>
            </a:r>
          </a:p>
          <a:p>
            <a:pPr algn="l"/>
            <a:endParaRPr lang="en-US" sz="1600" dirty="0">
              <a:effectLst>
                <a:outerShdw blurRad="38100" dist="38100" dir="2700000" algn="tl">
                  <a:srgbClr val="000000">
                    <a:alpha val="43137"/>
                  </a:srgbClr>
                </a:outerShdw>
              </a:effectLst>
            </a:endParaRPr>
          </a:p>
          <a:p>
            <a:pPr algn="l"/>
            <a:r>
              <a:rPr lang="en-US" sz="1600" u="sng" dirty="0" err="1" smtClean="0">
                <a:effectLst>
                  <a:outerShdw blurRad="38100" dist="38100" dir="2700000" algn="tl">
                    <a:srgbClr val="000000">
                      <a:alpha val="43137"/>
                    </a:srgbClr>
                  </a:outerShdw>
                </a:effectLst>
              </a:rPr>
              <a:t>Informatie</a:t>
            </a:r>
            <a:r>
              <a:rPr lang="en-US" sz="1600" u="sng" dirty="0" smtClean="0">
                <a:effectLst>
                  <a:outerShdw blurRad="38100" dist="38100" dir="2700000" algn="tl">
                    <a:srgbClr val="000000">
                      <a:alpha val="43137"/>
                    </a:srgbClr>
                  </a:outerShdw>
                </a:effectLst>
              </a:rPr>
              <a:t> </a:t>
            </a:r>
            <a:r>
              <a:rPr lang="en-US" sz="1600" u="sng" dirty="0" err="1" smtClean="0">
                <a:effectLst>
                  <a:outerShdw blurRad="38100" dist="38100" dir="2700000" algn="tl">
                    <a:srgbClr val="000000">
                      <a:alpha val="43137"/>
                    </a:srgbClr>
                  </a:outerShdw>
                </a:effectLst>
              </a:rPr>
              <a:t>voor</a:t>
            </a:r>
            <a:r>
              <a:rPr lang="en-US" sz="1600" u="sng" dirty="0" smtClean="0">
                <a:effectLst>
                  <a:outerShdw blurRad="38100" dist="38100" dir="2700000" algn="tl">
                    <a:srgbClr val="000000">
                      <a:alpha val="43137"/>
                    </a:srgbClr>
                  </a:outerShdw>
                </a:effectLst>
              </a:rPr>
              <a:t> </a:t>
            </a:r>
            <a:r>
              <a:rPr lang="en-US" sz="1600" u="sng" dirty="0" err="1" smtClean="0">
                <a:effectLst>
                  <a:outerShdw blurRad="38100" dist="38100" dir="2700000" algn="tl">
                    <a:srgbClr val="000000">
                      <a:alpha val="43137"/>
                    </a:srgbClr>
                  </a:outerShdw>
                </a:effectLst>
              </a:rPr>
              <a:t>ouders</a:t>
            </a:r>
            <a:endParaRPr lang="en-US" sz="1600" u="sng" dirty="0">
              <a:effectLst>
                <a:outerShdw blurRad="38100" dist="38100" dir="2700000" algn="tl">
                  <a:srgbClr val="000000">
                    <a:alpha val="43137"/>
                  </a:srgbClr>
                </a:outerShdw>
              </a:effectLst>
            </a:endParaRPr>
          </a:p>
        </p:txBody>
      </p:sp>
      <p:sp>
        <p:nvSpPr>
          <p:cNvPr id="8" name="Boog 7"/>
          <p:cNvSpPr/>
          <p:nvPr/>
        </p:nvSpPr>
        <p:spPr>
          <a:xfrm rot="8111107">
            <a:off x="4508500" y="2990842"/>
            <a:ext cx="1658938" cy="1346200"/>
          </a:xfrm>
          <a:prstGeom prst="arc">
            <a:avLst>
              <a:gd name="adj1" fmla="val 10693177"/>
              <a:gd name="adj2" fmla="val 21227429"/>
            </a:avLst>
          </a:prstGeom>
          <a:ln w="12700" cap="rnd">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nl-NL"/>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4877" y="563978"/>
            <a:ext cx="2216040" cy="1697487"/>
          </a:xfrm>
          <a:prstGeom prst="rect">
            <a:avLst/>
          </a:prstGeom>
        </p:spPr>
      </p:pic>
      <p:pic>
        <p:nvPicPr>
          <p:cNvPr id="7" name="Afbeelding 2" descr="https://www.accare.nl/assets/img/Accare-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6242" y="4185467"/>
            <a:ext cx="1362075" cy="493395"/>
          </a:xfrm>
          <a:prstGeom prst="rect">
            <a:avLst/>
          </a:prstGeom>
          <a:noFill/>
          <a:ln>
            <a:noFill/>
          </a:ln>
        </p:spPr>
      </p:pic>
      <p:pic>
        <p:nvPicPr>
          <p:cNvPr id="9" name="Afbeelding 3" descr="https://www.triversum.nl/Internet/design/images/logo.gi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9016" y="4185466"/>
            <a:ext cx="1381782" cy="493395"/>
          </a:xfrm>
          <a:prstGeom prst="rect">
            <a:avLst/>
          </a:prstGeom>
          <a:noFill/>
          <a:ln>
            <a:noFill/>
          </a:ln>
        </p:spPr>
      </p:pic>
      <p:pic>
        <p:nvPicPr>
          <p:cNvPr id="10" name="Afbeelding 6" descr="https://encrypted-tbn2.gstatic.com/images?q=tbn:ANd9GcRCYeZZZsaATz03HNE6lXEYKZpzUS5rs2yWTEK4e5NiJ2VO_NC-HuT1q_WM"/>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93761" y="4187233"/>
            <a:ext cx="1178365" cy="491629"/>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jdelijke aanduiding voor voettekst 2"/>
          <p:cNvSpPr>
            <a:spLocks noGrp="1"/>
          </p:cNvSpPr>
          <p:nvPr>
            <p:ph type="ftr" sz="quarter" idx="16"/>
          </p:nvPr>
        </p:nvSpPr>
        <p:spPr bwMode="auto">
          <a:xfrm>
            <a:off x="0" y="4806950"/>
            <a:ext cx="1493838" cy="33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nl-NL" dirty="0">
                <a:solidFill>
                  <a:srgbClr val="E30613"/>
                </a:solidFill>
                <a:latin typeface="Arial" panose="020B0604020202020204" pitchFamily="34" charset="0"/>
              </a:rPr>
              <a:t>www.karakter.com</a:t>
            </a:r>
          </a:p>
        </p:txBody>
      </p:sp>
      <p:sp>
        <p:nvSpPr>
          <p:cNvPr id="20484" name="Tijdelijke aanduiding voor dianummer 3"/>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D5099F96-1D51-42A8-8BBE-CB4B8A52CCCD}" type="slidenum">
              <a:rPr lang="nl-NL">
                <a:solidFill>
                  <a:schemeClr val="bg1"/>
                </a:solidFill>
                <a:latin typeface="Arial" panose="020B0604020202020204" pitchFamily="34" charset="0"/>
              </a:rPr>
              <a:pPr/>
              <a:t>2</a:t>
            </a:fld>
            <a:endParaRPr lang="nl-NL">
              <a:solidFill>
                <a:schemeClr val="bg1"/>
              </a:solidFill>
              <a:latin typeface="Arial" panose="020B0604020202020204" pitchFamily="34" charset="0"/>
            </a:endParaRPr>
          </a:p>
        </p:txBody>
      </p:sp>
      <p:sp>
        <p:nvSpPr>
          <p:cNvPr id="20485" name="Tijdelijke aanduiding voor tekst 14"/>
          <p:cNvSpPr>
            <a:spLocks noGrp="1"/>
          </p:cNvSpPr>
          <p:nvPr>
            <p:ph type="body" sz="quarter" idx="13"/>
          </p:nvPr>
        </p:nvSpPr>
        <p:spPr bwMode="auto">
          <a:xfrm>
            <a:off x="297925" y="857951"/>
            <a:ext cx="7589838" cy="806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just"/>
            <a:endParaRPr lang="en-GB" sz="2000" dirty="0" smtClean="0">
              <a:solidFill>
                <a:schemeClr val="tx1"/>
              </a:solidFill>
              <a:latin typeface="Arial" panose="020B0604020202020204" pitchFamily="34" charset="0"/>
              <a:cs typeface="Arial" panose="020B0604020202020204" pitchFamily="34" charset="0"/>
            </a:endParaRPr>
          </a:p>
          <a:p>
            <a:endParaRPr lang="nl-NL" sz="2000" b="0" dirty="0" smtClean="0">
              <a:solidFill>
                <a:schemeClr val="tx1"/>
              </a:solidFill>
            </a:endParaRPr>
          </a:p>
          <a:p>
            <a:endParaRPr lang="nl-NL" sz="2000" b="0" dirty="0">
              <a:solidFill>
                <a:schemeClr val="tx1"/>
              </a:solidFill>
            </a:endParaRPr>
          </a:p>
          <a:p>
            <a:endParaRPr lang="nl-NL" sz="2000" b="0" dirty="0" smtClean="0">
              <a:solidFill>
                <a:schemeClr val="tx1"/>
              </a:solidFill>
            </a:endParaRPr>
          </a:p>
          <a:p>
            <a:r>
              <a:rPr lang="nl-NL" sz="2000" b="0" dirty="0" smtClean="0">
                <a:solidFill>
                  <a:schemeClr val="tx1"/>
                </a:solidFill>
              </a:rPr>
              <a:t>In </a:t>
            </a:r>
            <a:r>
              <a:rPr lang="nl-NL" sz="2000" b="0" dirty="0">
                <a:solidFill>
                  <a:schemeClr val="tx1"/>
                </a:solidFill>
              </a:rPr>
              <a:t>deze folder leest u meer over hoe de aanmeldingsprocedure </a:t>
            </a:r>
            <a:endParaRPr lang="nl-NL" sz="2000" b="0" dirty="0" smtClean="0">
              <a:solidFill>
                <a:schemeClr val="tx1"/>
              </a:solidFill>
            </a:endParaRPr>
          </a:p>
          <a:p>
            <a:r>
              <a:rPr lang="nl-NL" sz="2000" b="0" dirty="0" smtClean="0">
                <a:solidFill>
                  <a:schemeClr val="tx1"/>
                </a:solidFill>
              </a:rPr>
              <a:t>en </a:t>
            </a:r>
            <a:r>
              <a:rPr lang="nl-NL" sz="2000" b="0" dirty="0">
                <a:solidFill>
                  <a:schemeClr val="tx1"/>
                </a:solidFill>
              </a:rPr>
              <a:t>voortraject eruit </a:t>
            </a:r>
            <a:r>
              <a:rPr lang="nl-NL" sz="2000" b="0" dirty="0" smtClean="0">
                <a:solidFill>
                  <a:schemeClr val="tx1"/>
                </a:solidFill>
              </a:rPr>
              <a:t>ziet </a:t>
            </a:r>
            <a:r>
              <a:rPr lang="nl-NL" sz="2000" b="0" dirty="0">
                <a:solidFill>
                  <a:schemeClr val="tx1"/>
                </a:solidFill>
              </a:rPr>
              <a:t>als uw kind vermoedelijk ADHD heeft en </a:t>
            </a:r>
            <a:endParaRPr lang="nl-NL" sz="2000" b="0" dirty="0" smtClean="0">
              <a:solidFill>
                <a:schemeClr val="tx1"/>
              </a:solidFill>
            </a:endParaRPr>
          </a:p>
          <a:p>
            <a:r>
              <a:rPr lang="nl-NL" sz="2000" b="0" dirty="0" smtClean="0">
                <a:solidFill>
                  <a:schemeClr val="tx1"/>
                </a:solidFill>
              </a:rPr>
              <a:t>hulp </a:t>
            </a:r>
            <a:r>
              <a:rPr lang="nl-NL" sz="2000" b="0" dirty="0">
                <a:solidFill>
                  <a:schemeClr val="tx1"/>
                </a:solidFill>
              </a:rPr>
              <a:t>nodig heeft.</a:t>
            </a:r>
          </a:p>
          <a:p>
            <a:pPr algn="just"/>
            <a:endParaRPr lang="en-GB" sz="2000" dirty="0">
              <a:solidFill>
                <a:schemeClr val="tx1"/>
              </a:solidFill>
              <a:latin typeface="Arial" panose="020B0604020202020204" pitchFamily="34" charset="0"/>
              <a:cs typeface="Arial" panose="020B0604020202020204" pitchFamily="34" charset="0"/>
            </a:endParaRPr>
          </a:p>
        </p:txBody>
      </p:sp>
      <p:pic>
        <p:nvPicPr>
          <p:cNvPr id="8" name="Afbeelding 7"/>
          <p:cNvPicPr>
            <a:picLocks noChangeAspect="1"/>
          </p:cNvPicPr>
          <p:nvPr/>
        </p:nvPicPr>
        <p:blipFill rotWithShape="1">
          <a:blip r:embed="rId2">
            <a:extLst>
              <a:ext uri="{28A0092B-C50C-407E-A947-70E740481C1C}">
                <a14:useLocalDpi xmlns:a14="http://schemas.microsoft.com/office/drawing/2010/main" val="0"/>
              </a:ext>
            </a:extLst>
          </a:blip>
          <a:srcRect l="50231"/>
          <a:stretch/>
        </p:blipFill>
        <p:spPr>
          <a:xfrm>
            <a:off x="5924467" y="0"/>
            <a:ext cx="3219534" cy="1552575"/>
          </a:xfrm>
          <a:prstGeom prst="rect">
            <a:avLst/>
          </a:prstGeom>
        </p:spPr>
      </p:pic>
      <p:sp>
        <p:nvSpPr>
          <p:cNvPr id="9" name="Tijdelijke aanduiding voor voettekst 2"/>
          <p:cNvSpPr txBox="1">
            <a:spLocks/>
          </p:cNvSpPr>
          <p:nvPr/>
        </p:nvSpPr>
        <p:spPr bwMode="auto">
          <a:xfrm>
            <a:off x="7686675" y="4806950"/>
            <a:ext cx="1493838"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nl-NL"/>
            </a:defPPr>
            <a:lvl1pPr algn="ctr" defTabSz="457200" rtl="0" fontAlgn="base">
              <a:spcBef>
                <a:spcPct val="0"/>
              </a:spcBef>
              <a:spcAft>
                <a:spcPct val="0"/>
              </a:spcAft>
              <a:defRPr sz="700" kern="1200">
                <a:solidFill>
                  <a:schemeClr val="tx1"/>
                </a:solidFill>
                <a:latin typeface="Calibri" panose="020F0502020204030204" pitchFamily="34" charset="0"/>
                <a:ea typeface="ＭＳ Ｐゴシック" panose="020B0600070205080204" pitchFamily="34" charset="-128"/>
                <a:cs typeface="Arial" panose="020B0604020202020204" pitchFamily="34" charset="0"/>
              </a:defRPr>
            </a:lvl1pPr>
            <a:lvl2pPr marL="37931725" indent="-37474525"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457200" algn="l" defTabSz="914400" rtl="0" eaLnBrk="1" fontAlgn="base" latinLnBrk="0" hangingPunct="1">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6pPr>
            <a:lvl7pPr marL="914400" algn="l" defTabSz="914400" rtl="0" eaLnBrk="1" fontAlgn="base" latinLnBrk="0" hangingPunct="1">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7pPr>
            <a:lvl8pPr marL="1371600" algn="l" defTabSz="914400" rtl="0" eaLnBrk="1" fontAlgn="base" latinLnBrk="0" hangingPunct="1">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8pPr>
            <a:lvl9pPr marL="1828800" algn="l" defTabSz="914400" rtl="0" eaLnBrk="1" fontAlgn="base" latinLnBrk="0" hangingPunct="1">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9pPr>
          </a:lstStyle>
          <a:p>
            <a:r>
              <a:rPr lang="nl-NL" dirty="0" smtClean="0">
                <a:solidFill>
                  <a:srgbClr val="E30613"/>
                </a:solidFill>
                <a:latin typeface="Arial" panose="020B0604020202020204" pitchFamily="34" charset="0"/>
              </a:rPr>
              <a:t>www.project-trace.nl</a:t>
            </a:r>
            <a:endParaRPr lang="nl-NL" dirty="0">
              <a:solidFill>
                <a:srgbClr val="E30613"/>
              </a:solidFill>
              <a:latin typeface="Arial" panose="020B0604020202020204" pitchFamily="34" charset="0"/>
            </a:endParaRPr>
          </a:p>
        </p:txBody>
      </p:sp>
      <p:sp>
        <p:nvSpPr>
          <p:cNvPr id="10" name="Tijdelijke aanduiding voor tekst 1"/>
          <p:cNvSpPr>
            <a:spLocks noGrp="1"/>
          </p:cNvSpPr>
          <p:nvPr>
            <p:ph type="body" sz="quarter" idx="13"/>
          </p:nvPr>
        </p:nvSpPr>
        <p:spPr>
          <a:xfrm>
            <a:off x="276970" y="612490"/>
            <a:ext cx="5647497" cy="806450"/>
          </a:xfrm>
        </p:spPr>
        <p:txBody>
          <a:bodyPr/>
          <a:lstStyle/>
          <a:p>
            <a:r>
              <a:rPr lang="nl-NL" sz="2000" dirty="0" smtClean="0"/>
              <a:t>Uw kind heeft (vermoedelijk) ADHD</a:t>
            </a:r>
          </a:p>
          <a:p>
            <a:r>
              <a:rPr lang="nl-NL" sz="2000" dirty="0" smtClean="0"/>
              <a:t>en woont buiten de regio Arnhem/Nijmegen</a:t>
            </a:r>
            <a:endParaRPr lang="nl-NL"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jdelijke aanduiding voor voettekst 2"/>
          <p:cNvSpPr>
            <a:spLocks noGrp="1"/>
          </p:cNvSpPr>
          <p:nvPr>
            <p:ph type="ftr"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nl-NL">
                <a:solidFill>
                  <a:srgbClr val="E30613"/>
                </a:solidFill>
                <a:latin typeface="Arial" panose="020B0604020202020204" pitchFamily="34" charset="0"/>
              </a:rPr>
              <a:t>www.karakter.com</a:t>
            </a:r>
          </a:p>
        </p:txBody>
      </p:sp>
      <p:sp>
        <p:nvSpPr>
          <p:cNvPr id="20484" name="Tijdelijke aanduiding voor dianummer 3"/>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D5099F96-1D51-42A8-8BBE-CB4B8A52CCCD}" type="slidenum">
              <a:rPr lang="nl-NL">
                <a:solidFill>
                  <a:schemeClr val="bg1"/>
                </a:solidFill>
                <a:latin typeface="Arial" panose="020B0604020202020204" pitchFamily="34" charset="0"/>
              </a:rPr>
              <a:pPr/>
              <a:t>3</a:t>
            </a:fld>
            <a:endParaRPr lang="nl-NL">
              <a:solidFill>
                <a:schemeClr val="bg1"/>
              </a:solidFill>
              <a:latin typeface="Arial" panose="020B0604020202020204" pitchFamily="34" charset="0"/>
            </a:endParaRPr>
          </a:p>
        </p:txBody>
      </p:sp>
      <p:sp>
        <p:nvSpPr>
          <p:cNvPr id="20485" name="Tijdelijke aanduiding voor tekst 14"/>
          <p:cNvSpPr>
            <a:spLocks noGrp="1"/>
          </p:cNvSpPr>
          <p:nvPr>
            <p:ph type="body" sz="quarter" idx="13"/>
          </p:nvPr>
        </p:nvSpPr>
        <p:spPr bwMode="auto">
          <a:xfrm>
            <a:off x="276690" y="624205"/>
            <a:ext cx="8547270" cy="806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GB" sz="1200" u="sng" dirty="0" smtClean="0">
              <a:solidFill>
                <a:schemeClr val="tx1"/>
              </a:solidFill>
              <a:latin typeface="Arial" panose="020B0604020202020204" pitchFamily="34" charset="0"/>
              <a:cs typeface="Arial" panose="020B0604020202020204" pitchFamily="34" charset="0"/>
            </a:endParaRPr>
          </a:p>
          <a:p>
            <a:endParaRPr lang="en-GB" sz="1200" u="sng" dirty="0">
              <a:solidFill>
                <a:schemeClr val="tx1"/>
              </a:solidFill>
              <a:latin typeface="Arial" panose="020B0604020202020204" pitchFamily="34" charset="0"/>
              <a:cs typeface="Arial" panose="020B0604020202020204" pitchFamily="34" charset="0"/>
            </a:endParaRPr>
          </a:p>
          <a:p>
            <a:r>
              <a:rPr lang="en-GB" sz="1200" b="0" dirty="0" err="1">
                <a:solidFill>
                  <a:schemeClr val="tx1"/>
                </a:solidFill>
                <a:latin typeface="Arial" panose="020B0604020202020204" pitchFamily="34" charset="0"/>
                <a:cs typeface="Arial" panose="020B0604020202020204" pitchFamily="34" charset="0"/>
              </a:rPr>
              <a:t>Kinderen</a:t>
            </a:r>
            <a:r>
              <a:rPr lang="en-GB" sz="1200" b="0" dirty="0">
                <a:solidFill>
                  <a:schemeClr val="tx1"/>
                </a:solidFill>
                <a:latin typeface="Arial" panose="020B0604020202020204" pitchFamily="34" charset="0"/>
                <a:cs typeface="Arial" panose="020B0604020202020204" pitchFamily="34" charset="0"/>
              </a:rPr>
              <a:t> met ADHD die </a:t>
            </a:r>
            <a:r>
              <a:rPr lang="en-GB" sz="1200" b="0" dirty="0" err="1">
                <a:solidFill>
                  <a:schemeClr val="tx1"/>
                </a:solidFill>
                <a:latin typeface="Arial" panose="020B0604020202020204" pitchFamily="34" charset="0"/>
                <a:cs typeface="Arial" panose="020B0604020202020204" pitchFamily="34" charset="0"/>
              </a:rPr>
              <a:t>hulp</a:t>
            </a:r>
            <a:r>
              <a:rPr lang="en-GB" sz="1200" b="0" dirty="0">
                <a:solidFill>
                  <a:schemeClr val="tx1"/>
                </a:solidFill>
                <a:latin typeface="Arial" panose="020B0604020202020204" pitchFamily="34" charset="0"/>
                <a:cs typeface="Arial" panose="020B0604020202020204" pitchFamily="34" charset="0"/>
              </a:rPr>
              <a:t> </a:t>
            </a:r>
            <a:r>
              <a:rPr lang="en-GB" sz="1200" b="0" dirty="0" err="1">
                <a:solidFill>
                  <a:schemeClr val="tx1"/>
                </a:solidFill>
                <a:latin typeface="Arial" panose="020B0604020202020204" pitchFamily="34" charset="0"/>
                <a:cs typeface="Arial" panose="020B0604020202020204" pitchFamily="34" charset="0"/>
              </a:rPr>
              <a:t>behoeven</a:t>
            </a:r>
            <a:r>
              <a:rPr lang="en-GB" sz="1200" b="0" dirty="0">
                <a:solidFill>
                  <a:schemeClr val="tx1"/>
                </a:solidFill>
                <a:latin typeface="Arial" panose="020B0604020202020204" pitchFamily="34" charset="0"/>
                <a:cs typeface="Arial" panose="020B0604020202020204" pitchFamily="34" charset="0"/>
              </a:rPr>
              <a:t> en/of in </a:t>
            </a:r>
            <a:r>
              <a:rPr lang="en-GB" sz="1200" b="0" dirty="0" err="1">
                <a:solidFill>
                  <a:schemeClr val="tx1"/>
                </a:solidFill>
                <a:latin typeface="Arial" panose="020B0604020202020204" pitchFamily="34" charset="0"/>
                <a:cs typeface="Arial" panose="020B0604020202020204" pitchFamily="34" charset="0"/>
              </a:rPr>
              <a:t>zorg</a:t>
            </a:r>
            <a:r>
              <a:rPr lang="en-GB" sz="1200" b="0" dirty="0">
                <a:solidFill>
                  <a:schemeClr val="tx1"/>
                </a:solidFill>
                <a:latin typeface="Arial" panose="020B0604020202020204" pitchFamily="34" charset="0"/>
                <a:cs typeface="Arial" panose="020B0604020202020204" pitchFamily="34" charset="0"/>
              </a:rPr>
              <a:t> </a:t>
            </a:r>
            <a:r>
              <a:rPr lang="en-GB" sz="1200" b="0" dirty="0" err="1">
                <a:solidFill>
                  <a:schemeClr val="tx1"/>
                </a:solidFill>
                <a:latin typeface="Arial" panose="020B0604020202020204" pitchFamily="34" charset="0"/>
                <a:cs typeface="Arial" panose="020B0604020202020204" pitchFamily="34" charset="0"/>
              </a:rPr>
              <a:t>zijn</a:t>
            </a:r>
            <a:r>
              <a:rPr lang="en-GB" sz="1200" b="0" dirty="0">
                <a:solidFill>
                  <a:schemeClr val="tx1"/>
                </a:solidFill>
                <a:latin typeface="Arial" panose="020B0604020202020204" pitchFamily="34" charset="0"/>
                <a:cs typeface="Arial" panose="020B0604020202020204" pitchFamily="34" charset="0"/>
              </a:rPr>
              <a:t> en </a:t>
            </a:r>
            <a:r>
              <a:rPr lang="en-GB" sz="1200" b="0" dirty="0" err="1">
                <a:solidFill>
                  <a:schemeClr val="tx1"/>
                </a:solidFill>
                <a:latin typeface="Arial" panose="020B0604020202020204" pitchFamily="34" charset="0"/>
                <a:cs typeface="Arial" panose="020B0604020202020204" pitchFamily="34" charset="0"/>
              </a:rPr>
              <a:t>ge</a:t>
            </a:r>
            <a:r>
              <a:rPr lang="nl-NL" sz="1200" b="0" dirty="0">
                <a:solidFill>
                  <a:schemeClr val="tx1"/>
                </a:solidFill>
                <a:latin typeface="Arial" panose="020B0604020202020204" pitchFamily="34" charset="0"/>
                <a:cs typeface="Arial" panose="020B0604020202020204" pitchFamily="34" charset="0"/>
              </a:rPr>
              <a:t>ï</a:t>
            </a:r>
            <a:r>
              <a:rPr lang="en-GB" sz="1200" b="0" dirty="0" err="1">
                <a:solidFill>
                  <a:schemeClr val="tx1"/>
                </a:solidFill>
                <a:latin typeface="Arial" panose="020B0604020202020204" pitchFamily="34" charset="0"/>
                <a:cs typeface="Arial" panose="020B0604020202020204" pitchFamily="34" charset="0"/>
              </a:rPr>
              <a:t>nteresseerd</a:t>
            </a:r>
            <a:r>
              <a:rPr lang="en-GB" sz="1200" b="0" dirty="0">
                <a:solidFill>
                  <a:schemeClr val="tx1"/>
                </a:solidFill>
                <a:latin typeface="Arial" panose="020B0604020202020204" pitchFamily="34" charset="0"/>
                <a:cs typeface="Arial" panose="020B0604020202020204" pitchFamily="34" charset="0"/>
              </a:rPr>
              <a:t> </a:t>
            </a:r>
            <a:r>
              <a:rPr lang="en-GB" sz="1200" b="0" dirty="0" err="1">
                <a:solidFill>
                  <a:schemeClr val="tx1"/>
                </a:solidFill>
                <a:latin typeface="Arial" panose="020B0604020202020204" pitchFamily="34" charset="0"/>
                <a:cs typeface="Arial" panose="020B0604020202020204" pitchFamily="34" charset="0"/>
              </a:rPr>
              <a:t>zijn</a:t>
            </a:r>
            <a:r>
              <a:rPr lang="en-GB" sz="1200" b="0" dirty="0">
                <a:solidFill>
                  <a:schemeClr val="tx1"/>
                </a:solidFill>
                <a:latin typeface="Arial" panose="020B0604020202020204" pitchFamily="34" charset="0"/>
                <a:cs typeface="Arial" panose="020B0604020202020204" pitchFamily="34" charset="0"/>
              </a:rPr>
              <a:t> in </a:t>
            </a:r>
            <a:r>
              <a:rPr lang="en-GB" sz="1200" b="0" dirty="0" err="1">
                <a:solidFill>
                  <a:schemeClr val="tx1"/>
                </a:solidFill>
                <a:latin typeface="Arial" panose="020B0604020202020204" pitchFamily="34" charset="0"/>
                <a:cs typeface="Arial" panose="020B0604020202020204" pitchFamily="34" charset="0"/>
              </a:rPr>
              <a:t>een</a:t>
            </a:r>
            <a:r>
              <a:rPr lang="en-GB" sz="1200" b="0" dirty="0">
                <a:solidFill>
                  <a:schemeClr val="tx1"/>
                </a:solidFill>
                <a:latin typeface="Arial" panose="020B0604020202020204" pitchFamily="34" charset="0"/>
                <a:cs typeface="Arial" panose="020B0604020202020204" pitchFamily="34" charset="0"/>
              </a:rPr>
              <a:t> </a:t>
            </a:r>
            <a:r>
              <a:rPr lang="en-GB" sz="1200" b="0" dirty="0" err="1">
                <a:solidFill>
                  <a:schemeClr val="tx1"/>
                </a:solidFill>
                <a:latin typeface="Arial" panose="020B0604020202020204" pitchFamily="34" charset="0"/>
                <a:cs typeface="Arial" panose="020B0604020202020204" pitchFamily="34" charset="0"/>
              </a:rPr>
              <a:t>dieetbehandeling</a:t>
            </a:r>
            <a:r>
              <a:rPr lang="en-GB" sz="1200" b="0" dirty="0">
                <a:solidFill>
                  <a:schemeClr val="tx1"/>
                </a:solidFill>
                <a:latin typeface="Arial" panose="020B0604020202020204" pitchFamily="34" charset="0"/>
                <a:cs typeface="Arial" panose="020B0604020202020204" pitchFamily="34" charset="0"/>
              </a:rPr>
              <a:t>. </a:t>
            </a:r>
            <a:r>
              <a:rPr lang="en-GB" sz="1200" b="0" dirty="0" err="1">
                <a:solidFill>
                  <a:schemeClr val="tx1"/>
                </a:solidFill>
                <a:latin typeface="Arial" panose="020B0604020202020204" pitchFamily="34" charset="0"/>
                <a:cs typeface="Arial" panose="020B0604020202020204" pitchFamily="34" charset="0"/>
              </a:rPr>
              <a:t>Bij</a:t>
            </a:r>
            <a:r>
              <a:rPr lang="en-GB" sz="1200" b="0" dirty="0">
                <a:solidFill>
                  <a:schemeClr val="tx1"/>
                </a:solidFill>
                <a:latin typeface="Arial" panose="020B0604020202020204" pitchFamily="34" charset="0"/>
                <a:cs typeface="Arial" panose="020B0604020202020204" pitchFamily="34" charset="0"/>
              </a:rPr>
              <a:t> </a:t>
            </a:r>
            <a:r>
              <a:rPr lang="en-GB" sz="1200" b="0" dirty="0" err="1" smtClean="0">
                <a:solidFill>
                  <a:schemeClr val="tx1"/>
                </a:solidFill>
                <a:latin typeface="Arial" panose="020B0604020202020204" pitchFamily="34" charset="0"/>
                <a:cs typeface="Arial" panose="020B0604020202020204" pitchFamily="34" charset="0"/>
              </a:rPr>
              <a:t>een</a:t>
            </a:r>
            <a:r>
              <a:rPr lang="en-GB" sz="1200" b="0" dirty="0" smtClean="0">
                <a:solidFill>
                  <a:schemeClr val="tx1"/>
                </a:solidFill>
                <a:latin typeface="Arial" panose="020B0604020202020204" pitchFamily="34" charset="0"/>
                <a:cs typeface="Arial" panose="020B0604020202020204" pitchFamily="34" charset="0"/>
              </a:rPr>
              <a:t> </a:t>
            </a:r>
            <a:r>
              <a:rPr lang="en-GB" sz="1200" b="0" dirty="0" err="1">
                <a:solidFill>
                  <a:schemeClr val="tx1"/>
                </a:solidFill>
                <a:latin typeface="Arial" panose="020B0604020202020204" pitchFamily="34" charset="0"/>
                <a:cs typeface="Arial" panose="020B0604020202020204" pitchFamily="34" charset="0"/>
              </a:rPr>
              <a:t>vermoeden</a:t>
            </a:r>
            <a:r>
              <a:rPr lang="en-GB" sz="1200" b="0" dirty="0">
                <a:solidFill>
                  <a:schemeClr val="tx1"/>
                </a:solidFill>
                <a:latin typeface="Arial" panose="020B0604020202020204" pitchFamily="34" charset="0"/>
                <a:cs typeface="Arial" panose="020B0604020202020204" pitchFamily="34" charset="0"/>
              </a:rPr>
              <a:t> </a:t>
            </a:r>
            <a:endParaRPr lang="en-GB" sz="1200" b="0" dirty="0" smtClean="0">
              <a:solidFill>
                <a:schemeClr val="tx1"/>
              </a:solidFill>
              <a:latin typeface="Arial" panose="020B0604020202020204" pitchFamily="34" charset="0"/>
              <a:cs typeface="Arial" panose="020B0604020202020204" pitchFamily="34" charset="0"/>
            </a:endParaRPr>
          </a:p>
          <a:p>
            <a:r>
              <a:rPr lang="en-GB" sz="1200" b="0" dirty="0" smtClean="0">
                <a:solidFill>
                  <a:schemeClr val="tx1"/>
                </a:solidFill>
                <a:latin typeface="Arial" panose="020B0604020202020204" pitchFamily="34" charset="0"/>
                <a:cs typeface="Arial" panose="020B0604020202020204" pitchFamily="34" charset="0"/>
              </a:rPr>
              <a:t>van </a:t>
            </a:r>
            <a:r>
              <a:rPr lang="en-GB" sz="1200" b="0" dirty="0">
                <a:solidFill>
                  <a:schemeClr val="tx1"/>
                </a:solidFill>
                <a:latin typeface="Arial" panose="020B0604020202020204" pitchFamily="34" charset="0"/>
                <a:cs typeface="Arial" panose="020B0604020202020204" pitchFamily="34" charset="0"/>
              </a:rPr>
              <a:t>ADHD </a:t>
            </a:r>
            <a:r>
              <a:rPr lang="en-GB" sz="1200" b="0" dirty="0" err="1">
                <a:solidFill>
                  <a:schemeClr val="tx1"/>
                </a:solidFill>
                <a:latin typeface="Arial" panose="020B0604020202020204" pitchFamily="34" charset="0"/>
                <a:cs typeface="Arial" panose="020B0604020202020204" pitchFamily="34" charset="0"/>
              </a:rPr>
              <a:t>kan</a:t>
            </a:r>
            <a:r>
              <a:rPr lang="en-GB" sz="1200" b="0" dirty="0">
                <a:solidFill>
                  <a:schemeClr val="tx1"/>
                </a:solidFill>
                <a:latin typeface="Arial" panose="020B0604020202020204" pitchFamily="34" charset="0"/>
                <a:cs typeface="Arial" panose="020B0604020202020204" pitchFamily="34" charset="0"/>
              </a:rPr>
              <a:t> </a:t>
            </a:r>
            <a:r>
              <a:rPr lang="en-GB" sz="1200" b="0" dirty="0" err="1">
                <a:solidFill>
                  <a:schemeClr val="tx1"/>
                </a:solidFill>
                <a:latin typeface="Arial" panose="020B0604020202020204" pitchFamily="34" charset="0"/>
                <a:cs typeface="Arial" panose="020B0604020202020204" pitchFamily="34" charset="0"/>
              </a:rPr>
              <a:t>ons</a:t>
            </a:r>
            <a:r>
              <a:rPr lang="en-GB" sz="1200" b="0" dirty="0">
                <a:solidFill>
                  <a:schemeClr val="tx1"/>
                </a:solidFill>
                <a:latin typeface="Arial" panose="020B0604020202020204" pitchFamily="34" charset="0"/>
                <a:cs typeface="Arial" panose="020B0604020202020204" pitchFamily="34" charset="0"/>
              </a:rPr>
              <a:t> </a:t>
            </a:r>
            <a:r>
              <a:rPr lang="en-GB" sz="1200" b="0" dirty="0" err="1">
                <a:solidFill>
                  <a:schemeClr val="tx1"/>
                </a:solidFill>
                <a:latin typeface="Arial" panose="020B0604020202020204" pitchFamily="34" charset="0"/>
                <a:cs typeface="Arial" panose="020B0604020202020204" pitchFamily="34" charset="0"/>
              </a:rPr>
              <a:t>klinisch</a:t>
            </a:r>
            <a:r>
              <a:rPr lang="en-GB" sz="1200" b="0" dirty="0">
                <a:solidFill>
                  <a:schemeClr val="tx1"/>
                </a:solidFill>
                <a:latin typeface="Arial" panose="020B0604020202020204" pitchFamily="34" charset="0"/>
                <a:cs typeface="Arial" panose="020B0604020202020204" pitchFamily="34" charset="0"/>
              </a:rPr>
              <a:t> </a:t>
            </a:r>
            <a:r>
              <a:rPr lang="en-GB" sz="1200" b="0" dirty="0" err="1">
                <a:solidFill>
                  <a:schemeClr val="tx1"/>
                </a:solidFill>
                <a:latin typeface="Arial" panose="020B0604020202020204" pitchFamily="34" charset="0"/>
                <a:cs typeface="Arial" panose="020B0604020202020204" pitchFamily="34" charset="0"/>
              </a:rPr>
              <a:t>onderzoeksteam</a:t>
            </a:r>
            <a:r>
              <a:rPr lang="en-GB" sz="1200" b="0" dirty="0">
                <a:solidFill>
                  <a:schemeClr val="tx1"/>
                </a:solidFill>
                <a:latin typeface="Arial" panose="020B0604020202020204" pitchFamily="34" charset="0"/>
                <a:cs typeface="Arial" panose="020B0604020202020204" pitchFamily="34" charset="0"/>
              </a:rPr>
              <a:t> </a:t>
            </a:r>
            <a:r>
              <a:rPr lang="en-GB" sz="1200" b="0" dirty="0" err="1">
                <a:solidFill>
                  <a:schemeClr val="tx1"/>
                </a:solidFill>
                <a:latin typeface="Arial" panose="020B0604020202020204" pitchFamily="34" charset="0"/>
                <a:cs typeface="Arial" panose="020B0604020202020204" pitchFamily="34" charset="0"/>
              </a:rPr>
              <a:t>benaderd</a:t>
            </a:r>
            <a:r>
              <a:rPr lang="en-GB" sz="1200" b="0" dirty="0">
                <a:solidFill>
                  <a:schemeClr val="tx1"/>
                </a:solidFill>
                <a:latin typeface="Arial" panose="020B0604020202020204" pitchFamily="34" charset="0"/>
                <a:cs typeface="Arial" panose="020B0604020202020204" pitchFamily="34" charset="0"/>
              </a:rPr>
              <a:t> </a:t>
            </a:r>
            <a:r>
              <a:rPr lang="en-GB" sz="1200" b="0" dirty="0" err="1">
                <a:solidFill>
                  <a:schemeClr val="tx1"/>
                </a:solidFill>
                <a:latin typeface="Arial" panose="020B0604020202020204" pitchFamily="34" charset="0"/>
                <a:cs typeface="Arial" panose="020B0604020202020204" pitchFamily="34" charset="0"/>
              </a:rPr>
              <a:t>worden</a:t>
            </a:r>
            <a:r>
              <a:rPr lang="en-GB" sz="1200" b="0" dirty="0">
                <a:solidFill>
                  <a:schemeClr val="tx1"/>
                </a:solidFill>
                <a:latin typeface="Arial" panose="020B0604020202020204" pitchFamily="34" charset="0"/>
                <a:cs typeface="Arial" panose="020B0604020202020204" pitchFamily="34" charset="0"/>
              </a:rPr>
              <a:t> </a:t>
            </a:r>
            <a:r>
              <a:rPr lang="en-GB" sz="1200" b="0" dirty="0" err="1">
                <a:solidFill>
                  <a:schemeClr val="tx1"/>
                </a:solidFill>
                <a:latin typeface="Arial" panose="020B0604020202020204" pitchFamily="34" charset="0"/>
                <a:cs typeface="Arial" panose="020B0604020202020204" pitchFamily="34" charset="0"/>
              </a:rPr>
              <a:t>voor</a:t>
            </a:r>
            <a:r>
              <a:rPr lang="en-GB" sz="1200" b="0" dirty="0">
                <a:solidFill>
                  <a:schemeClr val="tx1"/>
                </a:solidFill>
                <a:latin typeface="Arial" panose="020B0604020202020204" pitchFamily="34" charset="0"/>
                <a:cs typeface="Arial" panose="020B0604020202020204" pitchFamily="34" charset="0"/>
              </a:rPr>
              <a:t> </a:t>
            </a:r>
            <a:r>
              <a:rPr lang="en-GB" sz="1200" b="0" dirty="0" err="1">
                <a:solidFill>
                  <a:schemeClr val="tx1"/>
                </a:solidFill>
                <a:latin typeface="Arial" panose="020B0604020202020204" pitchFamily="34" charset="0"/>
                <a:cs typeface="Arial" panose="020B0604020202020204" pitchFamily="34" charset="0"/>
              </a:rPr>
              <a:t>uitgebreide</a:t>
            </a:r>
            <a:r>
              <a:rPr lang="en-GB" sz="1200" b="0" dirty="0">
                <a:solidFill>
                  <a:schemeClr val="tx1"/>
                </a:solidFill>
                <a:latin typeface="Arial" panose="020B0604020202020204" pitchFamily="34" charset="0"/>
                <a:cs typeface="Arial" panose="020B0604020202020204" pitchFamily="34" charset="0"/>
              </a:rPr>
              <a:t> screening en </a:t>
            </a:r>
            <a:r>
              <a:rPr lang="en-GB" sz="1200" b="0" dirty="0" err="1" smtClean="0">
                <a:solidFill>
                  <a:schemeClr val="tx1"/>
                </a:solidFill>
                <a:latin typeface="Arial" panose="020B0604020202020204" pitchFamily="34" charset="0"/>
                <a:cs typeface="Arial" panose="020B0604020202020204" pitchFamily="34" charset="0"/>
              </a:rPr>
              <a:t>diagnostiek</a:t>
            </a:r>
            <a:r>
              <a:rPr lang="en-GB" sz="1200" b="0" dirty="0" smtClean="0">
                <a:solidFill>
                  <a:schemeClr val="tx1"/>
                </a:solidFill>
                <a:latin typeface="Arial" panose="020B0604020202020204" pitchFamily="34" charset="0"/>
                <a:cs typeface="Arial" panose="020B0604020202020204" pitchFamily="34" charset="0"/>
              </a:rPr>
              <a:t>; in </a:t>
            </a:r>
            <a:r>
              <a:rPr lang="en-GB" sz="1200" b="0" dirty="0" err="1" smtClean="0">
                <a:solidFill>
                  <a:schemeClr val="tx1"/>
                </a:solidFill>
                <a:latin typeface="Arial" panose="020B0604020202020204" pitchFamily="34" charset="0"/>
                <a:cs typeface="Arial" panose="020B0604020202020204" pitchFamily="34" charset="0"/>
              </a:rPr>
              <a:t>deze</a:t>
            </a:r>
            <a:r>
              <a:rPr lang="en-GB" sz="1200" b="0" dirty="0" smtClean="0">
                <a:solidFill>
                  <a:schemeClr val="tx1"/>
                </a:solidFill>
                <a:latin typeface="Arial" panose="020B0604020202020204" pitchFamily="34" charset="0"/>
                <a:cs typeface="Arial" panose="020B0604020202020204" pitchFamily="34" charset="0"/>
              </a:rPr>
              <a:t> folder </a:t>
            </a:r>
          </a:p>
          <a:p>
            <a:r>
              <a:rPr lang="en-GB" sz="1200" b="0" dirty="0" err="1" smtClean="0">
                <a:solidFill>
                  <a:schemeClr val="tx1"/>
                </a:solidFill>
                <a:latin typeface="Arial" panose="020B0604020202020204" pitchFamily="34" charset="0"/>
                <a:cs typeface="Arial" panose="020B0604020202020204" pitchFamily="34" charset="0"/>
              </a:rPr>
              <a:t>leest</a:t>
            </a:r>
            <a:r>
              <a:rPr lang="en-GB" sz="1200" b="0" dirty="0" smtClean="0">
                <a:solidFill>
                  <a:schemeClr val="tx1"/>
                </a:solidFill>
                <a:latin typeface="Arial" panose="020B0604020202020204" pitchFamily="34" charset="0"/>
                <a:cs typeface="Arial" panose="020B0604020202020204" pitchFamily="34" charset="0"/>
              </a:rPr>
              <a:t> u </a:t>
            </a:r>
            <a:r>
              <a:rPr lang="en-GB" sz="1200" b="0" dirty="0" err="1" smtClean="0">
                <a:solidFill>
                  <a:schemeClr val="tx1"/>
                </a:solidFill>
                <a:latin typeface="Arial" panose="020B0604020202020204" pitchFamily="34" charset="0"/>
                <a:cs typeface="Arial" panose="020B0604020202020204" pitchFamily="34" charset="0"/>
              </a:rPr>
              <a:t>meer</a:t>
            </a:r>
            <a:r>
              <a:rPr lang="en-GB" sz="1200" b="0" dirty="0" smtClean="0">
                <a:solidFill>
                  <a:schemeClr val="tx1"/>
                </a:solidFill>
                <a:latin typeface="Arial" panose="020B0604020202020204" pitchFamily="34" charset="0"/>
                <a:cs typeface="Arial" panose="020B0604020202020204" pitchFamily="34" charset="0"/>
              </a:rPr>
              <a:t> over de procedure.</a:t>
            </a:r>
            <a:endParaRPr lang="en-GB" sz="1200" b="0" dirty="0">
              <a:solidFill>
                <a:schemeClr val="tx1"/>
              </a:solidFill>
              <a:latin typeface="Arial" panose="020B0604020202020204" pitchFamily="34" charset="0"/>
              <a:cs typeface="Arial" panose="020B0604020202020204" pitchFamily="34" charset="0"/>
            </a:endParaRPr>
          </a:p>
          <a:p>
            <a:endParaRPr lang="en-GB" sz="1200" b="0" dirty="0">
              <a:solidFill>
                <a:schemeClr val="tx1"/>
              </a:solidFill>
              <a:latin typeface="Arial" panose="020B0604020202020204" pitchFamily="34" charset="0"/>
              <a:cs typeface="Arial" panose="020B0604020202020204" pitchFamily="34" charset="0"/>
            </a:endParaRPr>
          </a:p>
          <a:p>
            <a:r>
              <a:rPr lang="en-GB" sz="1100" dirty="0" err="1">
                <a:solidFill>
                  <a:schemeClr val="tx1"/>
                </a:solidFill>
                <a:latin typeface="Arial" panose="020B0604020202020204" pitchFamily="34" charset="0"/>
                <a:cs typeface="Arial" panose="020B0604020202020204" pitchFamily="34" charset="0"/>
              </a:rPr>
              <a:t>Inclusiecriteria</a:t>
            </a:r>
            <a:endParaRPr lang="en-GB" sz="1100" dirty="0">
              <a:solidFill>
                <a:schemeClr val="tx1"/>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l-NL" sz="1100" b="0" dirty="0">
                <a:solidFill>
                  <a:schemeClr val="tx1"/>
                </a:solidFill>
                <a:latin typeface="Arial" panose="020B0604020202020204" pitchFamily="34" charset="0"/>
                <a:cs typeface="Arial" panose="020B0604020202020204" pitchFamily="34" charset="0"/>
              </a:rPr>
              <a:t>Kinderen van 5-12 jaar </a:t>
            </a:r>
          </a:p>
          <a:p>
            <a:pPr marL="171450" lvl="0" indent="-171450">
              <a:buFont typeface="Arial" panose="020B0604020202020204" pitchFamily="34" charset="0"/>
              <a:buChar char="•"/>
            </a:pPr>
            <a:r>
              <a:rPr lang="nl-NL" sz="1100" b="0" dirty="0">
                <a:solidFill>
                  <a:schemeClr val="tx1"/>
                </a:solidFill>
                <a:latin typeface="Arial" panose="020B0604020202020204" pitchFamily="34" charset="0"/>
                <a:cs typeface="Arial" panose="020B0604020202020204" pitchFamily="34" charset="0"/>
              </a:rPr>
              <a:t>Klinische diagnose ADHD </a:t>
            </a:r>
          </a:p>
          <a:p>
            <a:pPr marL="171450" indent="-171450">
              <a:buFont typeface="Arial" panose="020B0604020202020204" pitchFamily="34" charset="0"/>
              <a:buChar char="•"/>
            </a:pPr>
            <a:r>
              <a:rPr lang="nl-NL" sz="1100" b="0" dirty="0">
                <a:solidFill>
                  <a:schemeClr val="tx1"/>
                </a:solidFill>
                <a:latin typeface="Arial" panose="020B0604020202020204" pitchFamily="34" charset="0"/>
                <a:cs typeface="Arial" panose="020B0604020202020204" pitchFamily="34" charset="0"/>
              </a:rPr>
              <a:t>Geen huidige behandeling voor </a:t>
            </a:r>
            <a:r>
              <a:rPr lang="nl-NL" sz="1100" b="0" dirty="0" smtClean="0">
                <a:solidFill>
                  <a:schemeClr val="tx1"/>
                </a:solidFill>
                <a:latin typeface="Arial" panose="020B0604020202020204" pitchFamily="34" charset="0"/>
                <a:cs typeface="Arial" panose="020B0604020202020204" pitchFamily="34" charset="0"/>
              </a:rPr>
              <a:t>ADHD</a:t>
            </a:r>
            <a:endParaRPr lang="nl-NL" sz="1100" b="0" dirty="0">
              <a:solidFill>
                <a:schemeClr val="tx1"/>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l-NL" sz="1100" b="0" dirty="0" smtClean="0">
                <a:solidFill>
                  <a:schemeClr val="tx1"/>
                </a:solidFill>
                <a:latin typeface="Arial" panose="020B0604020202020204" pitchFamily="34" charset="0"/>
                <a:cs typeface="Arial" panose="020B0604020202020204" pitchFamily="34" charset="0"/>
              </a:rPr>
              <a:t>Voldoende </a:t>
            </a:r>
            <a:r>
              <a:rPr lang="nl-NL" sz="1100" b="0" dirty="0">
                <a:solidFill>
                  <a:schemeClr val="tx1"/>
                </a:solidFill>
                <a:latin typeface="Arial" panose="020B0604020202020204" pitchFamily="34" charset="0"/>
                <a:cs typeface="Arial" panose="020B0604020202020204" pitchFamily="34" charset="0"/>
              </a:rPr>
              <a:t>beheersing van de Nederlandse taal </a:t>
            </a:r>
          </a:p>
          <a:p>
            <a:endParaRPr lang="en-GB" sz="1100" b="0" dirty="0">
              <a:solidFill>
                <a:schemeClr val="tx1"/>
              </a:solidFill>
              <a:latin typeface="Arial" panose="020B0604020202020204" pitchFamily="34" charset="0"/>
              <a:cs typeface="Arial" panose="020B0604020202020204" pitchFamily="34" charset="0"/>
            </a:endParaRPr>
          </a:p>
          <a:p>
            <a:r>
              <a:rPr lang="en-GB" sz="1100" dirty="0" err="1">
                <a:solidFill>
                  <a:schemeClr val="tx1"/>
                </a:solidFill>
                <a:latin typeface="Arial" panose="020B0604020202020204" pitchFamily="34" charset="0"/>
                <a:cs typeface="Arial" panose="020B0604020202020204" pitchFamily="34" charset="0"/>
              </a:rPr>
              <a:t>Exclusiecriteria</a:t>
            </a:r>
            <a:endParaRPr lang="en-GB" sz="1100" dirty="0">
              <a:solidFill>
                <a:schemeClr val="tx1"/>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l-NL" sz="1100" b="0" dirty="0">
                <a:solidFill>
                  <a:schemeClr val="tx1"/>
                </a:solidFill>
                <a:latin typeface="Arial" panose="020B0604020202020204" pitchFamily="34" charset="0"/>
                <a:cs typeface="Arial" panose="020B0604020202020204" pitchFamily="34" charset="0"/>
              </a:rPr>
              <a:t>Gebruik van een strikt dieet</a:t>
            </a:r>
          </a:p>
          <a:p>
            <a:pPr marL="171450" lvl="0" indent="-171450">
              <a:buFont typeface="Arial" panose="020B0604020202020204" pitchFamily="34" charset="0"/>
              <a:buChar char="•"/>
            </a:pPr>
            <a:r>
              <a:rPr lang="nl-NL" sz="1100" b="0" dirty="0">
                <a:solidFill>
                  <a:schemeClr val="tx1"/>
                </a:solidFill>
                <a:latin typeface="Arial" panose="020B0604020202020204" pitchFamily="34" charset="0"/>
                <a:cs typeface="Arial" panose="020B0604020202020204" pitchFamily="34" charset="0"/>
              </a:rPr>
              <a:t>Eetstoornis</a:t>
            </a:r>
          </a:p>
          <a:p>
            <a:pPr marL="171450" lvl="0" indent="-171450">
              <a:buFont typeface="Arial" panose="020B0604020202020204" pitchFamily="34" charset="0"/>
              <a:buChar char="•"/>
            </a:pPr>
            <a:r>
              <a:rPr lang="nl-NL" sz="1100" b="0" dirty="0">
                <a:solidFill>
                  <a:schemeClr val="tx1"/>
                </a:solidFill>
                <a:latin typeface="Arial" panose="020B0604020202020204" pitchFamily="34" charset="0"/>
                <a:cs typeface="Arial" panose="020B0604020202020204" pitchFamily="34" charset="0"/>
              </a:rPr>
              <a:t>Diabetes mellitus</a:t>
            </a:r>
          </a:p>
          <a:p>
            <a:pPr marL="171450" lvl="0" indent="-171450">
              <a:buFont typeface="Arial" panose="020B0604020202020204" pitchFamily="34" charset="0"/>
              <a:buChar char="•"/>
            </a:pPr>
            <a:r>
              <a:rPr lang="nl-NL" sz="1100" b="0" dirty="0">
                <a:solidFill>
                  <a:schemeClr val="tx1"/>
                </a:solidFill>
                <a:latin typeface="Arial" panose="020B0604020202020204" pitchFamily="34" charset="0"/>
                <a:cs typeface="Arial" panose="020B0604020202020204" pitchFamily="34" charset="0"/>
              </a:rPr>
              <a:t>Vegetarisch of veganistisch </a:t>
            </a:r>
            <a:r>
              <a:rPr lang="nl-NL" sz="1100" b="0" dirty="0" smtClean="0">
                <a:solidFill>
                  <a:schemeClr val="tx1"/>
                </a:solidFill>
                <a:latin typeface="Arial" panose="020B0604020202020204" pitchFamily="34" charset="0"/>
                <a:cs typeface="Arial" panose="020B0604020202020204" pitchFamily="34" charset="0"/>
              </a:rPr>
              <a:t>dieet</a:t>
            </a:r>
            <a:endParaRPr lang="nl-NL" sz="1100" b="0" dirty="0">
              <a:solidFill>
                <a:schemeClr val="tx1"/>
              </a:solidFill>
              <a:latin typeface="Arial" panose="020B0604020202020204" pitchFamily="34" charset="0"/>
              <a:cs typeface="Arial" panose="020B0604020202020204" pitchFamily="34" charset="0"/>
            </a:endParaRPr>
          </a:p>
          <a:p>
            <a:endParaRPr lang="en-GB" sz="1200" b="0" dirty="0">
              <a:solidFill>
                <a:schemeClr val="tx1"/>
              </a:solidFill>
              <a:latin typeface="Arial" panose="020B0604020202020204" pitchFamily="34" charset="0"/>
              <a:cs typeface="Arial" panose="020B0604020202020204" pitchFamily="34" charset="0"/>
            </a:endParaRPr>
          </a:p>
        </p:txBody>
      </p:sp>
      <p:sp>
        <p:nvSpPr>
          <p:cNvPr id="5" name="Tijdelijke aanduiding voor voettekst 2"/>
          <p:cNvSpPr txBox="1">
            <a:spLocks/>
          </p:cNvSpPr>
          <p:nvPr/>
        </p:nvSpPr>
        <p:spPr bwMode="auto">
          <a:xfrm>
            <a:off x="7686675" y="4806950"/>
            <a:ext cx="1493838"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nl-NL"/>
            </a:defPPr>
            <a:lvl1pPr algn="ctr" defTabSz="457200" rtl="0" fontAlgn="base">
              <a:spcBef>
                <a:spcPct val="0"/>
              </a:spcBef>
              <a:spcAft>
                <a:spcPct val="0"/>
              </a:spcAft>
              <a:defRPr sz="700" kern="1200">
                <a:solidFill>
                  <a:schemeClr val="tx1"/>
                </a:solidFill>
                <a:latin typeface="Calibri" panose="020F0502020204030204" pitchFamily="34" charset="0"/>
                <a:ea typeface="ＭＳ Ｐゴシック" panose="020B0600070205080204" pitchFamily="34" charset="-128"/>
                <a:cs typeface="Arial" panose="020B0604020202020204" pitchFamily="34" charset="0"/>
              </a:defRPr>
            </a:lvl1pPr>
            <a:lvl2pPr marL="37931725" indent="-37474525"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457200" algn="l" defTabSz="914400" rtl="0" eaLnBrk="1" fontAlgn="base" latinLnBrk="0" hangingPunct="1">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6pPr>
            <a:lvl7pPr marL="914400" algn="l" defTabSz="914400" rtl="0" eaLnBrk="1" fontAlgn="base" latinLnBrk="0" hangingPunct="1">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7pPr>
            <a:lvl8pPr marL="1371600" algn="l" defTabSz="914400" rtl="0" eaLnBrk="1" fontAlgn="base" latinLnBrk="0" hangingPunct="1">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8pPr>
            <a:lvl9pPr marL="1828800" algn="l" defTabSz="914400" rtl="0" eaLnBrk="1" fontAlgn="base" latinLnBrk="0" hangingPunct="1">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9pPr>
          </a:lstStyle>
          <a:p>
            <a:r>
              <a:rPr lang="nl-NL" dirty="0" smtClean="0">
                <a:solidFill>
                  <a:srgbClr val="E30613"/>
                </a:solidFill>
                <a:latin typeface="Arial" panose="020B0604020202020204" pitchFamily="34" charset="0"/>
              </a:rPr>
              <a:t>www.project-trace.nl</a:t>
            </a:r>
            <a:endParaRPr lang="nl-NL" dirty="0">
              <a:solidFill>
                <a:srgbClr val="E30613"/>
              </a:solidFill>
              <a:latin typeface="Arial" panose="020B0604020202020204" pitchFamily="34" charset="0"/>
            </a:endParaRPr>
          </a:p>
        </p:txBody>
      </p:sp>
      <p:sp>
        <p:nvSpPr>
          <p:cNvPr id="6" name="Tijdelijke aanduiding voor tekst 1"/>
          <p:cNvSpPr>
            <a:spLocks noGrp="1"/>
          </p:cNvSpPr>
          <p:nvPr>
            <p:ph type="body" sz="quarter" idx="13"/>
          </p:nvPr>
        </p:nvSpPr>
        <p:spPr>
          <a:xfrm>
            <a:off x="276970" y="490570"/>
            <a:ext cx="7589558" cy="806450"/>
          </a:xfrm>
        </p:spPr>
        <p:txBody>
          <a:bodyPr/>
          <a:lstStyle/>
          <a:p>
            <a:r>
              <a:rPr lang="nl-NL" sz="2400" dirty="0" smtClean="0"/>
              <a:t>Wie kunnen er meedoen?</a:t>
            </a:r>
            <a:endParaRPr lang="nl-NL" sz="2400" dirty="0"/>
          </a:p>
        </p:txBody>
      </p:sp>
    </p:spTree>
    <p:extLst>
      <p:ext uri="{BB962C8B-B14F-4D97-AF65-F5344CB8AC3E}">
        <p14:creationId xmlns:p14="http://schemas.microsoft.com/office/powerpoint/2010/main" val="1797164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jdelijke aanduiding voor voettekst 2"/>
          <p:cNvSpPr>
            <a:spLocks noGrp="1"/>
          </p:cNvSpPr>
          <p:nvPr>
            <p:ph type="ftr"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nl-NL">
                <a:solidFill>
                  <a:srgbClr val="E30613"/>
                </a:solidFill>
                <a:latin typeface="Arial" panose="020B0604020202020204" pitchFamily="34" charset="0"/>
              </a:rPr>
              <a:t>www.karakter.com</a:t>
            </a:r>
          </a:p>
        </p:txBody>
      </p:sp>
      <p:sp>
        <p:nvSpPr>
          <p:cNvPr id="20484" name="Tijdelijke aanduiding voor dianummer 3"/>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D5099F96-1D51-42A8-8BBE-CB4B8A52CCCD}" type="slidenum">
              <a:rPr lang="nl-NL">
                <a:solidFill>
                  <a:schemeClr val="bg1"/>
                </a:solidFill>
                <a:latin typeface="Arial" panose="020B0604020202020204" pitchFamily="34" charset="0"/>
              </a:rPr>
              <a:pPr/>
              <a:t>4</a:t>
            </a:fld>
            <a:endParaRPr lang="nl-NL">
              <a:solidFill>
                <a:schemeClr val="bg1"/>
              </a:solidFill>
              <a:latin typeface="Arial" panose="020B0604020202020204" pitchFamily="34" charset="0"/>
            </a:endParaRPr>
          </a:p>
        </p:txBody>
      </p:sp>
      <p:sp>
        <p:nvSpPr>
          <p:cNvPr id="20485" name="Tijdelijke aanduiding voor tekst 14"/>
          <p:cNvSpPr>
            <a:spLocks noGrp="1"/>
          </p:cNvSpPr>
          <p:nvPr>
            <p:ph type="body" sz="quarter" idx="13"/>
          </p:nvPr>
        </p:nvSpPr>
        <p:spPr bwMode="auto">
          <a:xfrm>
            <a:off x="276970" y="509905"/>
            <a:ext cx="8168799" cy="806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GB" sz="1200" dirty="0" smtClean="0">
              <a:solidFill>
                <a:schemeClr val="tx1"/>
              </a:solidFill>
              <a:latin typeface="Arial" panose="020B0604020202020204" pitchFamily="34" charset="0"/>
              <a:cs typeface="Arial" panose="020B0604020202020204" pitchFamily="34" charset="0"/>
            </a:endParaRPr>
          </a:p>
          <a:p>
            <a:endParaRPr lang="en-GB" sz="1200" dirty="0">
              <a:solidFill>
                <a:schemeClr val="tx1"/>
              </a:solidFill>
              <a:latin typeface="Arial" panose="020B0604020202020204" pitchFamily="34" charset="0"/>
              <a:cs typeface="Arial" panose="020B0604020202020204" pitchFamily="34" charset="0"/>
            </a:endParaRPr>
          </a:p>
          <a:p>
            <a:endParaRPr lang="en-GB" sz="1200" dirty="0">
              <a:solidFill>
                <a:schemeClr val="tx1"/>
              </a:solidFill>
              <a:latin typeface="Arial" panose="020B0604020202020204" pitchFamily="34" charset="0"/>
              <a:cs typeface="Arial" panose="020B0604020202020204" pitchFamily="34" charset="0"/>
            </a:endParaRPr>
          </a:p>
          <a:p>
            <a:endParaRPr lang="en-GB" sz="1200" dirty="0">
              <a:solidFill>
                <a:schemeClr val="tx1"/>
              </a:solidFill>
              <a:latin typeface="Arial" panose="020B0604020202020204" pitchFamily="34" charset="0"/>
              <a:cs typeface="Arial" panose="020B0604020202020204" pitchFamily="34" charset="0"/>
            </a:endParaRPr>
          </a:p>
          <a:p>
            <a:pPr algn="just"/>
            <a:r>
              <a:rPr lang="nl-NL" sz="1200" b="0" dirty="0">
                <a:solidFill>
                  <a:schemeClr val="tx1"/>
                </a:solidFill>
                <a:latin typeface="Arial" panose="020B0604020202020204" pitchFamily="34" charset="0"/>
                <a:cs typeface="Arial" panose="020B0604020202020204" pitchFamily="34" charset="0"/>
              </a:rPr>
              <a:t>Bij deelname aan het onderzoek, zal </a:t>
            </a:r>
            <a:r>
              <a:rPr lang="nl-NL" sz="1200" b="0" u="sng" dirty="0">
                <a:solidFill>
                  <a:schemeClr val="tx1"/>
                </a:solidFill>
                <a:latin typeface="Arial" panose="020B0604020202020204" pitchFamily="34" charset="0"/>
                <a:cs typeface="Arial" panose="020B0604020202020204" pitchFamily="34" charset="0"/>
              </a:rPr>
              <a:t>toeval in eerste instantie (5 weken)</a:t>
            </a:r>
            <a:r>
              <a:rPr lang="nl-NL" sz="1200" b="0" dirty="0">
                <a:solidFill>
                  <a:schemeClr val="tx1"/>
                </a:solidFill>
                <a:latin typeface="Arial" panose="020B0604020202020204" pitchFamily="34" charset="0"/>
                <a:cs typeface="Arial" panose="020B0604020202020204" pitchFamily="34" charset="0"/>
              </a:rPr>
              <a:t> bepalen welke van de twee mogelijk</a:t>
            </a:r>
          </a:p>
          <a:p>
            <a:pPr algn="just"/>
            <a:r>
              <a:rPr lang="nl-NL" sz="1200" b="0" dirty="0">
                <a:solidFill>
                  <a:schemeClr val="tx1"/>
                </a:solidFill>
                <a:latin typeface="Arial" panose="020B0604020202020204" pitchFamily="34" charset="0"/>
                <a:cs typeface="Arial" panose="020B0604020202020204" pitchFamily="34" charset="0"/>
              </a:rPr>
              <a:t>effectieve dieetbehandelingen geboden zal worden. </a:t>
            </a:r>
          </a:p>
          <a:p>
            <a:pPr algn="just"/>
            <a:endParaRPr lang="nl-NL" sz="1200" b="0" dirty="0">
              <a:solidFill>
                <a:schemeClr val="tx1"/>
              </a:solidFill>
              <a:latin typeface="Arial" panose="020B0604020202020204" pitchFamily="34" charset="0"/>
              <a:cs typeface="Arial" panose="020B0604020202020204" pitchFamily="34" charset="0"/>
            </a:endParaRPr>
          </a:p>
          <a:p>
            <a:pPr algn="just"/>
            <a:r>
              <a:rPr lang="nl-NL" sz="1200" b="0" dirty="0">
                <a:solidFill>
                  <a:schemeClr val="tx1"/>
                </a:solidFill>
                <a:latin typeface="Arial" panose="020B0604020202020204" pitchFamily="34" charset="0"/>
                <a:cs typeface="Arial" panose="020B0604020202020204" pitchFamily="34" charset="0"/>
              </a:rPr>
              <a:t>Deelnemers die een dieetbehandeling krijgen toegewezen kunnen overstappen naar de gebruikelijke </a:t>
            </a:r>
            <a:r>
              <a:rPr lang="nl-NL" sz="1200" b="0" dirty="0" smtClean="0">
                <a:solidFill>
                  <a:schemeClr val="tx1"/>
                </a:solidFill>
                <a:latin typeface="Arial" panose="020B0604020202020204" pitchFamily="34" charset="0"/>
                <a:cs typeface="Arial" panose="020B0604020202020204" pitchFamily="34" charset="0"/>
              </a:rPr>
              <a:t>zorg </a:t>
            </a:r>
            <a:r>
              <a:rPr lang="nl-NL" sz="1200" b="0" dirty="0">
                <a:solidFill>
                  <a:schemeClr val="tx1"/>
                </a:solidFill>
                <a:latin typeface="Arial" panose="020B0604020202020204" pitchFamily="34" charset="0"/>
                <a:cs typeface="Arial" panose="020B0604020202020204" pitchFamily="34" charset="0"/>
              </a:rPr>
              <a:t>wanneer het </a:t>
            </a:r>
            <a:endParaRPr lang="nl-NL" sz="1200" b="0" dirty="0" smtClean="0">
              <a:solidFill>
                <a:schemeClr val="tx1"/>
              </a:solidFill>
              <a:latin typeface="Arial" panose="020B0604020202020204" pitchFamily="34" charset="0"/>
              <a:cs typeface="Arial" panose="020B0604020202020204" pitchFamily="34" charset="0"/>
            </a:endParaRPr>
          </a:p>
          <a:p>
            <a:pPr algn="just"/>
            <a:r>
              <a:rPr lang="nl-NL" sz="1200" b="0" dirty="0" smtClean="0">
                <a:solidFill>
                  <a:schemeClr val="tx1"/>
                </a:solidFill>
                <a:latin typeface="Arial" panose="020B0604020202020204" pitchFamily="34" charset="0"/>
                <a:cs typeface="Arial" panose="020B0604020202020204" pitchFamily="34" charset="0"/>
              </a:rPr>
              <a:t>dieet </a:t>
            </a:r>
            <a:r>
              <a:rPr lang="nl-NL" sz="1200" b="0" dirty="0">
                <a:solidFill>
                  <a:schemeClr val="tx1"/>
                </a:solidFill>
                <a:latin typeface="Arial" panose="020B0604020202020204" pitchFamily="34" charset="0"/>
                <a:cs typeface="Arial" panose="020B0604020202020204" pitchFamily="34" charset="0"/>
              </a:rPr>
              <a:t>niet effectief blijkt </a:t>
            </a:r>
            <a:r>
              <a:rPr lang="nl-NL" sz="1200" b="0" dirty="0" smtClean="0">
                <a:solidFill>
                  <a:schemeClr val="tx1"/>
                </a:solidFill>
                <a:latin typeface="Arial" panose="020B0604020202020204" pitchFamily="34" charset="0"/>
                <a:cs typeface="Arial" panose="020B0604020202020204" pitchFamily="34" charset="0"/>
              </a:rPr>
              <a:t>na 5 weken en/of </a:t>
            </a:r>
            <a:r>
              <a:rPr lang="nl-NL" sz="1200" b="0" dirty="0">
                <a:solidFill>
                  <a:schemeClr val="tx1"/>
                </a:solidFill>
                <a:latin typeface="Arial" panose="020B0604020202020204" pitchFamily="34" charset="0"/>
                <a:cs typeface="Arial" panose="020B0604020202020204" pitchFamily="34" charset="0"/>
              </a:rPr>
              <a:t>ze willen stoppen met het </a:t>
            </a:r>
            <a:r>
              <a:rPr lang="nl-NL" sz="1200" b="0" dirty="0" smtClean="0">
                <a:solidFill>
                  <a:schemeClr val="tx1"/>
                </a:solidFill>
                <a:latin typeface="Arial" panose="020B0604020202020204" pitchFamily="34" charset="0"/>
                <a:cs typeface="Arial" panose="020B0604020202020204" pitchFamily="34" charset="0"/>
              </a:rPr>
              <a:t>dieet.</a:t>
            </a:r>
            <a:endParaRPr lang="nl-NL" sz="1200" b="0" dirty="0">
              <a:solidFill>
                <a:schemeClr val="tx1"/>
              </a:solidFill>
              <a:latin typeface="Arial" panose="020B0604020202020204" pitchFamily="34" charset="0"/>
              <a:cs typeface="Arial" panose="020B0604020202020204" pitchFamily="34" charset="0"/>
            </a:endParaRPr>
          </a:p>
          <a:p>
            <a:endParaRPr lang="en-GB" sz="1200" b="0" dirty="0" smtClean="0">
              <a:solidFill>
                <a:schemeClr val="tx1"/>
              </a:solidFill>
              <a:latin typeface="Arial" panose="020B0604020202020204" pitchFamily="34" charset="0"/>
              <a:cs typeface="Arial" panose="020B0604020202020204" pitchFamily="34" charset="0"/>
            </a:endParaRPr>
          </a:p>
          <a:p>
            <a:endParaRPr lang="en-GB" sz="1200" b="0" dirty="0">
              <a:solidFill>
                <a:schemeClr val="tx1"/>
              </a:solidFill>
              <a:latin typeface="Arial" panose="020B0604020202020204" pitchFamily="34" charset="0"/>
              <a:cs typeface="Arial" panose="020B0604020202020204" pitchFamily="34" charset="0"/>
            </a:endParaRPr>
          </a:p>
        </p:txBody>
      </p:sp>
      <p:sp>
        <p:nvSpPr>
          <p:cNvPr id="5" name="Tijdelijke aanduiding voor voettekst 2"/>
          <p:cNvSpPr txBox="1">
            <a:spLocks/>
          </p:cNvSpPr>
          <p:nvPr/>
        </p:nvSpPr>
        <p:spPr bwMode="auto">
          <a:xfrm>
            <a:off x="7686675" y="4806950"/>
            <a:ext cx="1493838"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nl-NL"/>
            </a:defPPr>
            <a:lvl1pPr algn="ctr" defTabSz="457200" rtl="0" fontAlgn="base">
              <a:spcBef>
                <a:spcPct val="0"/>
              </a:spcBef>
              <a:spcAft>
                <a:spcPct val="0"/>
              </a:spcAft>
              <a:defRPr sz="700" kern="1200">
                <a:solidFill>
                  <a:schemeClr val="tx1"/>
                </a:solidFill>
                <a:latin typeface="Calibri" panose="020F0502020204030204" pitchFamily="34" charset="0"/>
                <a:ea typeface="ＭＳ Ｐゴシック" panose="020B0600070205080204" pitchFamily="34" charset="-128"/>
                <a:cs typeface="Arial" panose="020B0604020202020204" pitchFamily="34" charset="0"/>
              </a:defRPr>
            </a:lvl1pPr>
            <a:lvl2pPr marL="37931725" indent="-37474525"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457200" algn="l" defTabSz="914400" rtl="0" eaLnBrk="1" fontAlgn="base" latinLnBrk="0" hangingPunct="1">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6pPr>
            <a:lvl7pPr marL="914400" algn="l" defTabSz="914400" rtl="0" eaLnBrk="1" fontAlgn="base" latinLnBrk="0" hangingPunct="1">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7pPr>
            <a:lvl8pPr marL="1371600" algn="l" defTabSz="914400" rtl="0" eaLnBrk="1" fontAlgn="base" latinLnBrk="0" hangingPunct="1">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8pPr>
            <a:lvl9pPr marL="1828800" algn="l" defTabSz="914400" rtl="0" eaLnBrk="1" fontAlgn="base" latinLnBrk="0" hangingPunct="1">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9pPr>
          </a:lstStyle>
          <a:p>
            <a:r>
              <a:rPr lang="nl-NL" dirty="0" smtClean="0">
                <a:solidFill>
                  <a:srgbClr val="E30613"/>
                </a:solidFill>
                <a:latin typeface="Arial" panose="020B0604020202020204" pitchFamily="34" charset="0"/>
              </a:rPr>
              <a:t>www.project-trace.nl</a:t>
            </a:r>
            <a:endParaRPr lang="nl-NL" dirty="0">
              <a:solidFill>
                <a:srgbClr val="E30613"/>
              </a:solidFill>
              <a:latin typeface="Arial" panose="020B0604020202020204" pitchFamily="34" charset="0"/>
            </a:endParaRPr>
          </a:p>
        </p:txBody>
      </p:sp>
      <p:sp>
        <p:nvSpPr>
          <p:cNvPr id="2" name="Tekstvak 1"/>
          <p:cNvSpPr txBox="1"/>
          <p:nvPr/>
        </p:nvSpPr>
        <p:spPr>
          <a:xfrm>
            <a:off x="276970" y="2804067"/>
            <a:ext cx="4386270" cy="646331"/>
          </a:xfrm>
          <a:prstGeom prst="rect">
            <a:avLst/>
          </a:prstGeom>
          <a:noFill/>
        </p:spPr>
        <p:txBody>
          <a:bodyPr wrap="square" rtlCol="0">
            <a:spAutoFit/>
          </a:bodyPr>
          <a:lstStyle/>
          <a:p>
            <a:r>
              <a:rPr lang="nl-NL" sz="1200" dirty="0">
                <a:cs typeface="Arial" panose="020B0604020202020204" pitchFamily="34" charset="0"/>
              </a:rPr>
              <a:t>Alle deelnemers worden </a:t>
            </a:r>
            <a:r>
              <a:rPr lang="nl-NL" sz="1200" dirty="0" smtClean="0">
                <a:cs typeface="Arial" panose="020B0604020202020204" pitchFamily="34" charset="0"/>
              </a:rPr>
              <a:t>1 </a:t>
            </a:r>
            <a:r>
              <a:rPr lang="nl-NL" sz="1200" dirty="0">
                <a:cs typeface="Arial" panose="020B0604020202020204" pitchFamily="34" charset="0"/>
              </a:rPr>
              <a:t>jaar lang gevolgd om nauwkeurig in kaart te brengen hoe het met hen </a:t>
            </a:r>
            <a:r>
              <a:rPr lang="nl-NL" sz="1200" dirty="0" smtClean="0">
                <a:cs typeface="Arial" panose="020B0604020202020204" pitchFamily="34" charset="0"/>
              </a:rPr>
              <a:t>gaat</a:t>
            </a:r>
            <a:r>
              <a:rPr lang="nl-NL" sz="1200" dirty="0">
                <a:cs typeface="Arial" panose="020B0604020202020204" pitchFamily="34" charset="0"/>
              </a:rPr>
              <a:t>.</a:t>
            </a:r>
          </a:p>
          <a:p>
            <a:endParaRPr lang="nl-NL" sz="1200" dirty="0"/>
          </a:p>
        </p:txBody>
      </p:sp>
      <p:sp>
        <p:nvSpPr>
          <p:cNvPr id="8" name="Tijdelijke aanduiding voor tekst 1"/>
          <p:cNvSpPr>
            <a:spLocks noGrp="1"/>
          </p:cNvSpPr>
          <p:nvPr>
            <p:ph type="body" sz="quarter" idx="13"/>
          </p:nvPr>
        </p:nvSpPr>
        <p:spPr>
          <a:xfrm>
            <a:off x="276970" y="612490"/>
            <a:ext cx="7589558" cy="806450"/>
          </a:xfrm>
        </p:spPr>
        <p:txBody>
          <a:bodyPr/>
          <a:lstStyle/>
          <a:p>
            <a:r>
              <a:rPr lang="nl-NL" sz="2400" dirty="0" smtClean="0"/>
              <a:t>Hoe ziet het onderzoekstraject eruit?</a:t>
            </a:r>
            <a:endParaRPr lang="nl-NL" sz="2400" dirty="0"/>
          </a:p>
        </p:txBody>
      </p:sp>
      <p:pic>
        <p:nvPicPr>
          <p:cNvPr id="9" name="Afbeelding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1413" y="2530756"/>
            <a:ext cx="3203288" cy="2282544"/>
          </a:xfrm>
          <a:prstGeom prst="rect">
            <a:avLst/>
          </a:prstGeom>
        </p:spPr>
      </p:pic>
    </p:spTree>
    <p:extLst>
      <p:ext uri="{BB962C8B-B14F-4D97-AF65-F5344CB8AC3E}">
        <p14:creationId xmlns:p14="http://schemas.microsoft.com/office/powerpoint/2010/main" val="2956285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jdelijke aanduiding voor voettekst 2"/>
          <p:cNvSpPr>
            <a:spLocks noGrp="1"/>
          </p:cNvSpPr>
          <p:nvPr>
            <p:ph type="ftr"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nl-NL">
                <a:solidFill>
                  <a:srgbClr val="E30613"/>
                </a:solidFill>
                <a:latin typeface="Arial" panose="020B0604020202020204" pitchFamily="34" charset="0"/>
              </a:rPr>
              <a:t>www.karakter.com</a:t>
            </a:r>
          </a:p>
        </p:txBody>
      </p:sp>
      <p:sp>
        <p:nvSpPr>
          <p:cNvPr id="20484" name="Tijdelijke aanduiding voor dianummer 3"/>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D5099F96-1D51-42A8-8BBE-CB4B8A52CCCD}" type="slidenum">
              <a:rPr lang="nl-NL">
                <a:solidFill>
                  <a:schemeClr val="bg1"/>
                </a:solidFill>
                <a:latin typeface="Arial" panose="020B0604020202020204" pitchFamily="34" charset="0"/>
              </a:rPr>
              <a:pPr/>
              <a:t>5</a:t>
            </a:fld>
            <a:endParaRPr lang="nl-NL">
              <a:solidFill>
                <a:schemeClr val="bg1"/>
              </a:solidFill>
              <a:latin typeface="Arial" panose="020B0604020202020204" pitchFamily="34" charset="0"/>
            </a:endParaRPr>
          </a:p>
        </p:txBody>
      </p:sp>
      <p:sp>
        <p:nvSpPr>
          <p:cNvPr id="20485" name="Tijdelijke aanduiding voor tekst 14"/>
          <p:cNvSpPr>
            <a:spLocks noGrp="1"/>
          </p:cNvSpPr>
          <p:nvPr>
            <p:ph type="body" sz="quarter" idx="13"/>
          </p:nvPr>
        </p:nvSpPr>
        <p:spPr bwMode="auto">
          <a:xfrm>
            <a:off x="276970" y="685165"/>
            <a:ext cx="7589838" cy="806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lgn="just"/>
            <a:endParaRPr lang="nl-NL" sz="1200" dirty="0" smtClean="0">
              <a:solidFill>
                <a:schemeClr val="tx1"/>
              </a:solidFill>
              <a:latin typeface="Arial" panose="020B0604020202020204" pitchFamily="34" charset="0"/>
              <a:cs typeface="Arial" panose="020B0604020202020204" pitchFamily="34" charset="0"/>
            </a:endParaRPr>
          </a:p>
          <a:p>
            <a:pPr marL="0" indent="0" algn="just"/>
            <a:endParaRPr lang="nl-NL" sz="1200" dirty="0">
              <a:solidFill>
                <a:schemeClr val="tx1"/>
              </a:solidFill>
              <a:latin typeface="Arial" panose="020B0604020202020204" pitchFamily="34" charset="0"/>
              <a:cs typeface="Arial" panose="020B0604020202020204" pitchFamily="34" charset="0"/>
            </a:endParaRPr>
          </a:p>
          <a:p>
            <a:pPr marL="0" indent="0" algn="just"/>
            <a:endParaRPr lang="nl-NL" sz="1200" dirty="0" smtClean="0">
              <a:solidFill>
                <a:schemeClr val="tx1"/>
              </a:solidFill>
              <a:latin typeface="Arial" panose="020B0604020202020204" pitchFamily="34" charset="0"/>
              <a:cs typeface="Arial" panose="020B0604020202020204" pitchFamily="34" charset="0"/>
            </a:endParaRPr>
          </a:p>
          <a:p>
            <a:pPr marL="0" indent="0" algn="just"/>
            <a:endParaRPr lang="nl-NL" sz="1200" dirty="0" smtClean="0">
              <a:solidFill>
                <a:schemeClr val="tx1"/>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nl-NL" sz="1200" dirty="0" smtClean="0">
                <a:solidFill>
                  <a:schemeClr val="tx1"/>
                </a:solidFill>
                <a:latin typeface="Arial" panose="020B0604020202020204" pitchFamily="34" charset="0"/>
                <a:cs typeface="Arial" panose="020B0604020202020204" pitchFamily="34" charset="0"/>
              </a:rPr>
              <a:t>Drie </a:t>
            </a:r>
            <a:r>
              <a:rPr lang="nl-NL" sz="1200" dirty="0">
                <a:solidFill>
                  <a:schemeClr val="tx1"/>
                </a:solidFill>
                <a:latin typeface="Arial" panose="020B0604020202020204" pitchFamily="34" charset="0"/>
                <a:cs typeface="Arial" panose="020B0604020202020204" pitchFamily="34" charset="0"/>
              </a:rPr>
              <a:t>grote meetmomenten (voor de behandeling; 5 weken na start van behandeling; </a:t>
            </a:r>
            <a:r>
              <a:rPr lang="nl-NL" sz="1200" dirty="0" smtClean="0">
                <a:solidFill>
                  <a:schemeClr val="tx1"/>
                </a:solidFill>
                <a:latin typeface="Arial" panose="020B0604020202020204" pitchFamily="34" charset="0"/>
                <a:cs typeface="Arial" panose="020B0604020202020204" pitchFamily="34" charset="0"/>
              </a:rPr>
              <a:t>1 </a:t>
            </a:r>
            <a:r>
              <a:rPr lang="nl-NL" sz="1200" dirty="0">
                <a:solidFill>
                  <a:schemeClr val="tx1"/>
                </a:solidFill>
                <a:latin typeface="Arial" panose="020B0604020202020204" pitchFamily="34" charset="0"/>
                <a:cs typeface="Arial" panose="020B0604020202020204" pitchFamily="34" charset="0"/>
              </a:rPr>
              <a:t>jaar na start van behandeling). Bestaande uit:</a:t>
            </a:r>
          </a:p>
          <a:p>
            <a:pPr marL="628650" lvl="1" indent="-171450" algn="just">
              <a:buFont typeface="Courier New" panose="02070309020205020404" pitchFamily="49" charset="0"/>
              <a:buChar char="o"/>
            </a:pPr>
            <a:r>
              <a:rPr lang="nl-NL" sz="1200" dirty="0">
                <a:latin typeface="Arial" panose="020B0604020202020204" pitchFamily="34" charset="0"/>
                <a:cs typeface="Arial" panose="020B0604020202020204" pitchFamily="34" charset="0"/>
              </a:rPr>
              <a:t>gedragsobservatie van het kind (gedeeltelijk in interactie met de ouders en de onderzoeker)</a:t>
            </a:r>
          </a:p>
          <a:p>
            <a:pPr marL="628650" lvl="1" indent="-171450" algn="just">
              <a:buFont typeface="Courier New" panose="02070309020205020404" pitchFamily="49" charset="0"/>
              <a:buChar char="o"/>
            </a:pPr>
            <a:r>
              <a:rPr lang="nl-NL" sz="1200" dirty="0">
                <a:latin typeface="Arial" panose="020B0604020202020204" pitchFamily="34" charset="0"/>
                <a:cs typeface="Arial" panose="020B0604020202020204" pitchFamily="34" charset="0"/>
              </a:rPr>
              <a:t>neuropsychologisch onderzoek</a:t>
            </a:r>
          </a:p>
          <a:p>
            <a:pPr marL="628650" lvl="1" indent="-171450" algn="just">
              <a:buFont typeface="Courier New" panose="02070309020205020404" pitchFamily="49" charset="0"/>
              <a:buChar char="o"/>
            </a:pPr>
            <a:r>
              <a:rPr lang="nl-NL" sz="1200" dirty="0">
                <a:latin typeface="Arial" panose="020B0604020202020204" pitchFamily="34" charset="0"/>
                <a:cs typeface="Arial" panose="020B0604020202020204" pitchFamily="34" charset="0"/>
              </a:rPr>
              <a:t>afname van kleine hoeveelheid bloed</a:t>
            </a:r>
          </a:p>
          <a:p>
            <a:pPr marL="628650" lvl="1" indent="-171450" algn="just">
              <a:buFont typeface="Courier New" panose="02070309020205020404" pitchFamily="49" charset="0"/>
              <a:buChar char="o"/>
            </a:pPr>
            <a:r>
              <a:rPr lang="nl-NL" sz="1200" dirty="0">
                <a:latin typeface="Arial" panose="020B0604020202020204" pitchFamily="34" charset="0"/>
                <a:cs typeface="Arial" panose="020B0604020202020204" pitchFamily="34" charset="0"/>
              </a:rPr>
              <a:t>Bemeten van activiteit en slaap/waak ritme in de thuissituatie gedurende een week, m.b.v. een </a:t>
            </a:r>
            <a:r>
              <a:rPr lang="nl-NL" sz="1200" dirty="0" err="1">
                <a:latin typeface="Arial" panose="020B0604020202020204" pitchFamily="34" charset="0"/>
                <a:cs typeface="Arial" panose="020B0604020202020204" pitchFamily="34" charset="0"/>
              </a:rPr>
              <a:t>actigraaf</a:t>
            </a:r>
            <a:r>
              <a:rPr lang="nl-NL" sz="1200" dirty="0">
                <a:latin typeface="Arial" panose="020B0604020202020204" pitchFamily="34" charset="0"/>
                <a:cs typeface="Arial" panose="020B0604020202020204" pitchFamily="34" charset="0"/>
              </a:rPr>
              <a:t> (polshorloge) </a:t>
            </a:r>
          </a:p>
          <a:p>
            <a:pPr marL="628650" lvl="1" indent="-171450" algn="just">
              <a:buFont typeface="Courier New" panose="02070309020205020404" pitchFamily="49" charset="0"/>
              <a:buChar char="o"/>
            </a:pPr>
            <a:r>
              <a:rPr lang="nl-NL" sz="1200" dirty="0" smtClean="0">
                <a:latin typeface="Arial" panose="020B0604020202020204" pitchFamily="34" charset="0"/>
                <a:cs typeface="Arial" panose="020B0604020202020204" pitchFamily="34" charset="0"/>
              </a:rPr>
              <a:t>Vragenlijsten</a:t>
            </a:r>
          </a:p>
          <a:p>
            <a:pPr marL="628650" lvl="1" indent="-171450" algn="just">
              <a:buFont typeface="Courier New" panose="02070309020205020404" pitchFamily="49" charset="0"/>
              <a:buChar char="o"/>
            </a:pPr>
            <a:r>
              <a:rPr lang="nl-NL" sz="1200" dirty="0" smtClean="0">
                <a:latin typeface="Arial" panose="020B0604020202020204" pitchFamily="34" charset="0"/>
                <a:cs typeface="Arial" panose="020B0604020202020204" pitchFamily="34" charset="0"/>
              </a:rPr>
              <a:t>Bij het deelonderzoek naar de biologische werking (TRACE-BIOME): additioneel bloed, speeksel en ontlasting</a:t>
            </a:r>
            <a:endParaRPr lang="nl-NL" sz="12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nl-NL" sz="1200" dirty="0">
                <a:solidFill>
                  <a:schemeClr val="tx1"/>
                </a:solidFill>
                <a:latin typeface="Arial" panose="020B0604020202020204" pitchFamily="34" charset="0"/>
                <a:cs typeface="Arial" panose="020B0604020202020204" pitchFamily="34" charset="0"/>
              </a:rPr>
              <a:t>Twee kleine meetmomenten (na </a:t>
            </a:r>
            <a:r>
              <a:rPr lang="nl-NL" sz="1200" dirty="0" smtClean="0">
                <a:solidFill>
                  <a:schemeClr val="tx1"/>
                </a:solidFill>
                <a:latin typeface="Arial" panose="020B0604020202020204" pitchFamily="34" charset="0"/>
                <a:cs typeface="Arial" panose="020B0604020202020204" pitchFamily="34" charset="0"/>
              </a:rPr>
              <a:t>4 </a:t>
            </a:r>
            <a:r>
              <a:rPr lang="nl-NL" sz="1200" dirty="0">
                <a:solidFill>
                  <a:schemeClr val="tx1"/>
                </a:solidFill>
                <a:latin typeface="Arial" panose="020B0604020202020204" pitchFamily="34" charset="0"/>
                <a:cs typeface="Arial" panose="020B0604020202020204" pitchFamily="34" charset="0"/>
              </a:rPr>
              <a:t>en na 8</a:t>
            </a:r>
            <a:r>
              <a:rPr lang="nl-NL" sz="1200" dirty="0" smtClean="0">
                <a:solidFill>
                  <a:schemeClr val="tx1"/>
                </a:solidFill>
                <a:latin typeface="Arial" panose="020B0604020202020204" pitchFamily="34" charset="0"/>
                <a:cs typeface="Arial" panose="020B0604020202020204" pitchFamily="34" charset="0"/>
              </a:rPr>
              <a:t> </a:t>
            </a:r>
            <a:r>
              <a:rPr lang="nl-NL" sz="1200" dirty="0">
                <a:solidFill>
                  <a:schemeClr val="tx1"/>
                </a:solidFill>
                <a:latin typeface="Arial" panose="020B0604020202020204" pitchFamily="34" charset="0"/>
                <a:cs typeface="Arial" panose="020B0604020202020204" pitchFamily="34" charset="0"/>
              </a:rPr>
              <a:t>maanden) waarbij ouders een aantal online vragenlijsten invullen</a:t>
            </a:r>
            <a:endParaRPr lang="en-GB" sz="1200" dirty="0">
              <a:solidFill>
                <a:schemeClr val="tx1"/>
              </a:solidFill>
              <a:latin typeface="Arial" panose="020B0604020202020204" pitchFamily="34" charset="0"/>
              <a:cs typeface="Arial" panose="020B0604020202020204" pitchFamily="34" charset="0"/>
            </a:endParaRPr>
          </a:p>
          <a:p>
            <a:endParaRPr lang="en-GB" sz="1200" b="0" dirty="0">
              <a:solidFill>
                <a:schemeClr val="tx1"/>
              </a:solidFill>
              <a:latin typeface="Arial" panose="020B0604020202020204" pitchFamily="34" charset="0"/>
              <a:cs typeface="Arial" panose="020B0604020202020204" pitchFamily="34" charset="0"/>
            </a:endParaRPr>
          </a:p>
        </p:txBody>
      </p:sp>
      <p:sp>
        <p:nvSpPr>
          <p:cNvPr id="5" name="Tijdelijke aanduiding voor voettekst 2"/>
          <p:cNvSpPr txBox="1">
            <a:spLocks/>
          </p:cNvSpPr>
          <p:nvPr/>
        </p:nvSpPr>
        <p:spPr bwMode="auto">
          <a:xfrm>
            <a:off x="7686675" y="4806950"/>
            <a:ext cx="1493838"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nl-NL"/>
            </a:defPPr>
            <a:lvl1pPr algn="ctr" defTabSz="457200" rtl="0" fontAlgn="base">
              <a:spcBef>
                <a:spcPct val="0"/>
              </a:spcBef>
              <a:spcAft>
                <a:spcPct val="0"/>
              </a:spcAft>
              <a:defRPr sz="700" kern="1200">
                <a:solidFill>
                  <a:schemeClr val="tx1"/>
                </a:solidFill>
                <a:latin typeface="Calibri" panose="020F0502020204030204" pitchFamily="34" charset="0"/>
                <a:ea typeface="ＭＳ Ｐゴシック" panose="020B0600070205080204" pitchFamily="34" charset="-128"/>
                <a:cs typeface="Arial" panose="020B0604020202020204" pitchFamily="34" charset="0"/>
              </a:defRPr>
            </a:lvl1pPr>
            <a:lvl2pPr marL="37931725" indent="-37474525"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457200" algn="l" defTabSz="914400" rtl="0" eaLnBrk="1" fontAlgn="base" latinLnBrk="0" hangingPunct="1">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6pPr>
            <a:lvl7pPr marL="914400" algn="l" defTabSz="914400" rtl="0" eaLnBrk="1" fontAlgn="base" latinLnBrk="0" hangingPunct="1">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7pPr>
            <a:lvl8pPr marL="1371600" algn="l" defTabSz="914400" rtl="0" eaLnBrk="1" fontAlgn="base" latinLnBrk="0" hangingPunct="1">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8pPr>
            <a:lvl9pPr marL="1828800" algn="l" defTabSz="914400" rtl="0" eaLnBrk="1" fontAlgn="base" latinLnBrk="0" hangingPunct="1">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9pPr>
          </a:lstStyle>
          <a:p>
            <a:r>
              <a:rPr lang="nl-NL" dirty="0" smtClean="0">
                <a:solidFill>
                  <a:srgbClr val="E30613"/>
                </a:solidFill>
                <a:latin typeface="Arial" panose="020B0604020202020204" pitchFamily="34" charset="0"/>
              </a:rPr>
              <a:t>www.project-trace.nl</a:t>
            </a:r>
            <a:endParaRPr lang="nl-NL" dirty="0">
              <a:solidFill>
                <a:srgbClr val="E30613"/>
              </a:solidFill>
              <a:latin typeface="Arial" panose="020B0604020202020204" pitchFamily="34" charset="0"/>
            </a:endParaRPr>
          </a:p>
        </p:txBody>
      </p:sp>
      <p:sp>
        <p:nvSpPr>
          <p:cNvPr id="6" name="Tijdelijke aanduiding voor tekst 1"/>
          <p:cNvSpPr>
            <a:spLocks noGrp="1"/>
          </p:cNvSpPr>
          <p:nvPr>
            <p:ph type="body" sz="quarter" idx="13"/>
          </p:nvPr>
        </p:nvSpPr>
        <p:spPr>
          <a:xfrm>
            <a:off x="276970" y="612490"/>
            <a:ext cx="7589558" cy="806450"/>
          </a:xfrm>
        </p:spPr>
        <p:txBody>
          <a:bodyPr/>
          <a:lstStyle/>
          <a:p>
            <a:r>
              <a:rPr lang="nl-NL" sz="2400" dirty="0" smtClean="0"/>
              <a:t>Wat wordt er gemeten?</a:t>
            </a:r>
            <a:endParaRPr lang="nl-NL" sz="2400" dirty="0"/>
          </a:p>
        </p:txBody>
      </p:sp>
    </p:spTree>
    <p:extLst>
      <p:ext uri="{BB962C8B-B14F-4D97-AF65-F5344CB8AC3E}">
        <p14:creationId xmlns:p14="http://schemas.microsoft.com/office/powerpoint/2010/main" val="36732425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276970" y="658210"/>
            <a:ext cx="8569850" cy="806450"/>
          </a:xfrm>
        </p:spPr>
        <p:txBody>
          <a:bodyPr/>
          <a:lstStyle/>
          <a:p>
            <a:r>
              <a:rPr lang="nl-NL" sz="2400" dirty="0" smtClean="0"/>
              <a:t>Aanmelden indien uw kind vermoedelijk ADHD heeft en </a:t>
            </a:r>
          </a:p>
          <a:p>
            <a:r>
              <a:rPr lang="nl-NL" sz="2400" dirty="0" smtClean="0"/>
              <a:t>hulp nodig heeft</a:t>
            </a:r>
            <a:endParaRPr lang="nl-NL" sz="2400" dirty="0"/>
          </a:p>
        </p:txBody>
      </p:sp>
      <p:sp>
        <p:nvSpPr>
          <p:cNvPr id="3" name="Tijdelijke aanduiding voor tekst 2"/>
          <p:cNvSpPr>
            <a:spLocks noGrp="1"/>
          </p:cNvSpPr>
          <p:nvPr>
            <p:ph type="body" sz="quarter" idx="14"/>
          </p:nvPr>
        </p:nvSpPr>
        <p:spPr>
          <a:xfrm>
            <a:off x="276224" y="1783080"/>
            <a:ext cx="8867776" cy="2616349"/>
          </a:xfrm>
        </p:spPr>
        <p:txBody>
          <a:bodyPr/>
          <a:lstStyle/>
          <a:p>
            <a:pPr>
              <a:buFont typeface="Courier New" panose="02070309020205020404" pitchFamily="49" charset="0"/>
              <a:buChar char="o"/>
            </a:pPr>
            <a:r>
              <a:rPr lang="nl-NL" b="0" dirty="0" smtClean="0"/>
              <a:t>Kijk eerst goed naar de onderzoekcriteria en de informatie op onze website over de studie. Bij vragen kunt u contact met ons opnemen via ons digitale inschrijfformulier (</a:t>
            </a:r>
            <a:r>
              <a:rPr lang="nl-NL" b="0" dirty="0">
                <a:hlinkClick r:id="rId2"/>
              </a:rPr>
              <a:t>http://</a:t>
            </a:r>
            <a:r>
              <a:rPr lang="nl-NL" b="0" dirty="0" smtClean="0">
                <a:hlinkClick r:id="rId2"/>
              </a:rPr>
              <a:t>www.project-trace.nl/meedoen/inschrijfformulier</a:t>
            </a:r>
            <a:r>
              <a:rPr lang="nl-NL" b="0" dirty="0" smtClean="0"/>
              <a:t>)</a:t>
            </a:r>
            <a:r>
              <a:rPr lang="nl-NL" b="0" dirty="0"/>
              <a:t> </a:t>
            </a:r>
            <a:r>
              <a:rPr lang="nl-NL" b="0" dirty="0" smtClean="0"/>
              <a:t>’ en/of een telefonische afspraak met ons maken. </a:t>
            </a:r>
          </a:p>
          <a:p>
            <a:pPr>
              <a:buFont typeface="Courier New" panose="02070309020205020404" pitchFamily="49" charset="0"/>
              <a:buChar char="o"/>
            </a:pPr>
            <a:r>
              <a:rPr lang="nl-NL" b="0" dirty="0" smtClean="0"/>
              <a:t>Praat met uw huisarts of een jeugdhulpmedewerker van uw gemeente. Die kan uw kind verwijzen naar </a:t>
            </a:r>
          </a:p>
          <a:p>
            <a:r>
              <a:rPr lang="nl-NL" b="0" dirty="0" smtClean="0"/>
              <a:t>	Karakter. </a:t>
            </a:r>
          </a:p>
          <a:p>
            <a:pPr>
              <a:buFont typeface="Courier New" panose="02070309020205020404" pitchFamily="49" charset="0"/>
              <a:buChar char="o"/>
            </a:pPr>
            <a:r>
              <a:rPr lang="nl-NL" b="0" dirty="0" smtClean="0"/>
              <a:t>Geef aan dat u ook interesse heeft in deelname aan TRACE: ADHD dieetstudie.</a:t>
            </a:r>
          </a:p>
          <a:p>
            <a:pPr>
              <a:buFont typeface="Courier New" panose="02070309020205020404" pitchFamily="49" charset="0"/>
              <a:buChar char="o"/>
            </a:pPr>
            <a:r>
              <a:rPr lang="nl-NL" b="0" dirty="0" smtClean="0"/>
              <a:t>Bespreek tevens waar uw kind binnen uw eigen gemeente terecht kan voor gebruikelijke zorg</a:t>
            </a:r>
          </a:p>
          <a:p>
            <a:pPr>
              <a:buFont typeface="Courier New" panose="02070309020205020404" pitchFamily="49" charset="0"/>
              <a:buChar char="o"/>
            </a:pPr>
            <a:r>
              <a:rPr lang="nl-NL" b="0" dirty="0" smtClean="0"/>
              <a:t>Stel ons op de hoogte van de verwijzing via ons digitale formulier (dit kunt u vermelden onder vragen/opmerkingen), </a:t>
            </a:r>
            <a:r>
              <a:rPr lang="nl-NL" b="0" dirty="0"/>
              <a:t>zodat we z.s.m. contact met u kunnen </a:t>
            </a:r>
            <a:r>
              <a:rPr lang="nl-NL" b="0" dirty="0" smtClean="0"/>
              <a:t>opnemen voor het vervolg</a:t>
            </a:r>
            <a:endParaRPr lang="nl-NL" b="0" dirty="0"/>
          </a:p>
          <a:p>
            <a:pPr>
              <a:buFont typeface="Courier New" panose="02070309020205020404" pitchFamily="49" charset="0"/>
              <a:buChar char="o"/>
            </a:pPr>
            <a:endParaRPr lang="nl-NL" b="0" dirty="0" smtClean="0"/>
          </a:p>
          <a:p>
            <a:endParaRPr lang="nl-NL" dirty="0"/>
          </a:p>
        </p:txBody>
      </p:sp>
      <p:sp>
        <p:nvSpPr>
          <p:cNvPr id="5" name="Tijdelijke aanduiding voor voettekst 4"/>
          <p:cNvSpPr>
            <a:spLocks noGrp="1"/>
          </p:cNvSpPr>
          <p:nvPr>
            <p:ph type="ftr" sz="quarter" idx="16"/>
          </p:nvPr>
        </p:nvSpPr>
        <p:spPr/>
        <p:txBody>
          <a:bodyPr/>
          <a:lstStyle/>
          <a:p>
            <a:r>
              <a:rPr lang="nl-NL" smtClean="0"/>
              <a:t>www.karakter.com</a:t>
            </a:r>
            <a:endParaRPr lang="nl-NL"/>
          </a:p>
        </p:txBody>
      </p:sp>
      <p:sp>
        <p:nvSpPr>
          <p:cNvPr id="6" name="Tijdelijke aanduiding voor dianummer 5"/>
          <p:cNvSpPr>
            <a:spLocks noGrp="1"/>
          </p:cNvSpPr>
          <p:nvPr>
            <p:ph type="sldNum" sz="quarter" idx="17"/>
          </p:nvPr>
        </p:nvSpPr>
        <p:spPr/>
        <p:txBody>
          <a:bodyPr/>
          <a:lstStyle/>
          <a:p>
            <a:fld id="{5C73EFAA-CBF9-4C06-B6A3-F4C1C43C3405}" type="slidenum">
              <a:rPr lang="nl-NL" smtClean="0"/>
              <a:pPr/>
              <a:t>6</a:t>
            </a:fld>
            <a:endParaRPr lang="nl-NL"/>
          </a:p>
        </p:txBody>
      </p:sp>
      <p:sp>
        <p:nvSpPr>
          <p:cNvPr id="7" name="Tijdelijke aanduiding voor voettekst 2"/>
          <p:cNvSpPr txBox="1">
            <a:spLocks/>
          </p:cNvSpPr>
          <p:nvPr/>
        </p:nvSpPr>
        <p:spPr bwMode="auto">
          <a:xfrm>
            <a:off x="7686675" y="4806950"/>
            <a:ext cx="1493838"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nl-NL"/>
            </a:defPPr>
            <a:lvl1pPr algn="ctr" defTabSz="457200" rtl="0" fontAlgn="base">
              <a:spcBef>
                <a:spcPct val="0"/>
              </a:spcBef>
              <a:spcAft>
                <a:spcPct val="0"/>
              </a:spcAft>
              <a:defRPr sz="700" kern="1200">
                <a:solidFill>
                  <a:schemeClr val="tx1"/>
                </a:solidFill>
                <a:latin typeface="Calibri" panose="020F0502020204030204" pitchFamily="34" charset="0"/>
                <a:ea typeface="ＭＳ Ｐゴシック" panose="020B0600070205080204" pitchFamily="34" charset="-128"/>
                <a:cs typeface="Arial" panose="020B0604020202020204" pitchFamily="34" charset="0"/>
              </a:defRPr>
            </a:lvl1pPr>
            <a:lvl2pPr marL="37931725" indent="-37474525"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457200" algn="l" defTabSz="914400" rtl="0" eaLnBrk="1" fontAlgn="base" latinLnBrk="0" hangingPunct="1">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6pPr>
            <a:lvl7pPr marL="914400" algn="l" defTabSz="914400" rtl="0" eaLnBrk="1" fontAlgn="base" latinLnBrk="0" hangingPunct="1">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7pPr>
            <a:lvl8pPr marL="1371600" algn="l" defTabSz="914400" rtl="0" eaLnBrk="1" fontAlgn="base" latinLnBrk="0" hangingPunct="1">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8pPr>
            <a:lvl9pPr marL="1828800" algn="l" defTabSz="914400" rtl="0" eaLnBrk="1" fontAlgn="base" latinLnBrk="0" hangingPunct="1">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9pPr>
          </a:lstStyle>
          <a:p>
            <a:r>
              <a:rPr lang="nl-NL" dirty="0" smtClean="0">
                <a:solidFill>
                  <a:srgbClr val="E30613"/>
                </a:solidFill>
                <a:latin typeface="Arial" panose="020B0604020202020204" pitchFamily="34" charset="0"/>
              </a:rPr>
              <a:t>www.project-trace.nl</a:t>
            </a:r>
            <a:endParaRPr lang="nl-NL" dirty="0">
              <a:solidFill>
                <a:srgbClr val="E30613"/>
              </a:solidFill>
              <a:latin typeface="Arial" panose="020B0604020202020204" pitchFamily="34" charset="0"/>
            </a:endParaRPr>
          </a:p>
        </p:txBody>
      </p:sp>
    </p:spTree>
    <p:extLst>
      <p:ext uri="{BB962C8B-B14F-4D97-AF65-F5344CB8AC3E}">
        <p14:creationId xmlns:p14="http://schemas.microsoft.com/office/powerpoint/2010/main" val="3120065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276970" y="490570"/>
            <a:ext cx="8569850" cy="806450"/>
          </a:xfrm>
        </p:spPr>
        <p:txBody>
          <a:bodyPr/>
          <a:lstStyle/>
          <a:p>
            <a:r>
              <a:rPr lang="nl-NL" sz="2400" dirty="0" smtClean="0"/>
              <a:t>Wat kunt u verwachten?</a:t>
            </a:r>
            <a:endParaRPr lang="nl-NL" sz="2400" dirty="0"/>
          </a:p>
        </p:txBody>
      </p:sp>
      <p:sp>
        <p:nvSpPr>
          <p:cNvPr id="3" name="Tijdelijke aanduiding voor tekst 2"/>
          <p:cNvSpPr>
            <a:spLocks noGrp="1"/>
          </p:cNvSpPr>
          <p:nvPr>
            <p:ph type="body" sz="quarter" idx="14"/>
          </p:nvPr>
        </p:nvSpPr>
        <p:spPr>
          <a:xfrm>
            <a:off x="276224" y="974671"/>
            <a:ext cx="8867776" cy="3102409"/>
          </a:xfrm>
        </p:spPr>
        <p:txBody>
          <a:bodyPr/>
          <a:lstStyle/>
          <a:p>
            <a:pPr>
              <a:buFont typeface="Courier New" panose="02070309020205020404" pitchFamily="49" charset="0"/>
              <a:buChar char="o"/>
            </a:pPr>
            <a:r>
              <a:rPr lang="nl-NL" b="0" dirty="0" smtClean="0"/>
              <a:t>Overleg met </a:t>
            </a:r>
            <a:r>
              <a:rPr lang="nl-NL" b="0" dirty="0"/>
              <a:t>uw </a:t>
            </a:r>
            <a:r>
              <a:rPr lang="nl-NL" b="0" dirty="0" smtClean="0"/>
              <a:t>huisarts/jeugdhulpmedewerker </a:t>
            </a:r>
            <a:r>
              <a:rPr lang="nl-NL" b="0" dirty="0"/>
              <a:t>waar uw kind terecht zou kunnen voor de gebruikelijke zorg </a:t>
            </a:r>
            <a:r>
              <a:rPr lang="nl-NL" u="sng" dirty="0"/>
              <a:t>binnen </a:t>
            </a:r>
            <a:r>
              <a:rPr lang="nl-NL" u="sng" dirty="0" smtClean="0"/>
              <a:t>jullie eigen </a:t>
            </a:r>
            <a:r>
              <a:rPr lang="nl-NL" u="sng" dirty="0"/>
              <a:t>regio</a:t>
            </a:r>
            <a:r>
              <a:rPr lang="nl-NL" b="0" dirty="0"/>
              <a:t>. </a:t>
            </a:r>
            <a:r>
              <a:rPr lang="nl-NL" b="0" dirty="0" smtClean="0"/>
              <a:t>Binnen dit onderzoek bieden wij diagnostiek naar de diagnose ADHD en bestaat er de mogelijkheid om deel te nemen aan de dieet studie. Voor reguliere zorg (binnen of buiten het onderzoek) kunt u in uw eigen regio terecht. </a:t>
            </a:r>
            <a:endParaRPr lang="nl-NL" b="0" dirty="0"/>
          </a:p>
          <a:p>
            <a:pPr>
              <a:buFont typeface="Courier New" panose="02070309020205020404" pitchFamily="49" charset="0"/>
              <a:buChar char="o"/>
            </a:pPr>
            <a:r>
              <a:rPr lang="nl-NL" b="0" dirty="0" smtClean="0"/>
              <a:t>U heeft een verwijzing nodig van de huisarts, medisch specialist of een (sociaal) wijkteam. De verwijzing dient specifiek te zijn voor dit onderzoek (</a:t>
            </a:r>
            <a:r>
              <a:rPr lang="nl-NL" b="0" i="1" u="sng" dirty="0" smtClean="0"/>
              <a:t>gespecialiseerde GGz bij Karakter, TRACE: ADHD dieet studie</a:t>
            </a:r>
            <a:r>
              <a:rPr lang="nl-NL" b="0" dirty="0" smtClean="0"/>
              <a:t>)</a:t>
            </a:r>
            <a:endParaRPr lang="nl-NL" b="0" dirty="0"/>
          </a:p>
          <a:p>
            <a:pPr>
              <a:buFont typeface="Courier New" panose="02070309020205020404" pitchFamily="49" charset="0"/>
              <a:buChar char="o"/>
            </a:pPr>
            <a:r>
              <a:rPr lang="nl-NL" b="0" dirty="0" smtClean="0"/>
              <a:t>Zodra wij de verwijzing binnen hebben, krijgt u </a:t>
            </a:r>
            <a:r>
              <a:rPr lang="nl-NL" b="0" dirty="0"/>
              <a:t>digitale vragenlijsten doorgestuurd t.b.v. e</a:t>
            </a:r>
            <a:r>
              <a:rPr lang="nl-NL" b="0" dirty="0" smtClean="0"/>
              <a:t>en uitgebreide screening. </a:t>
            </a:r>
          </a:p>
          <a:p>
            <a:pPr>
              <a:buFont typeface="Courier New" panose="02070309020205020404" pitchFamily="49" charset="0"/>
              <a:buChar char="o"/>
            </a:pPr>
            <a:r>
              <a:rPr lang="nl-NL" b="0" dirty="0" smtClean="0"/>
              <a:t>Bij </a:t>
            </a:r>
            <a:r>
              <a:rPr lang="nl-NL" b="0" dirty="0"/>
              <a:t>voldoende </a:t>
            </a:r>
            <a:r>
              <a:rPr lang="nl-NL" b="0" dirty="0" smtClean="0"/>
              <a:t>aanwijzingen </a:t>
            </a:r>
            <a:r>
              <a:rPr lang="nl-NL" b="0" dirty="0"/>
              <a:t>uit de </a:t>
            </a:r>
            <a:r>
              <a:rPr lang="nl-NL" b="0" dirty="0" smtClean="0"/>
              <a:t>vragenlijsten </a:t>
            </a:r>
            <a:r>
              <a:rPr lang="nl-NL" b="0" dirty="0"/>
              <a:t>vindt er een telefonische pre-intake </a:t>
            </a:r>
            <a:r>
              <a:rPr lang="nl-NL" b="0" dirty="0" smtClean="0"/>
              <a:t>plaats. </a:t>
            </a:r>
          </a:p>
          <a:p>
            <a:pPr>
              <a:buFont typeface="Courier New" panose="02070309020205020404" pitchFamily="49" charset="0"/>
              <a:buChar char="o"/>
            </a:pPr>
            <a:r>
              <a:rPr lang="nl-NL" b="0" dirty="0" smtClean="0"/>
              <a:t>Hierna, zal bij voldoende aanwijzingen een face-to-face intakegesprek </a:t>
            </a:r>
            <a:r>
              <a:rPr lang="nl-NL" b="0" dirty="0"/>
              <a:t>en </a:t>
            </a:r>
            <a:r>
              <a:rPr lang="nl-NL" b="0" dirty="0" smtClean="0"/>
              <a:t>onderzoek plaatsvinden (Karakter Nijmegen) met het kind </a:t>
            </a:r>
            <a:r>
              <a:rPr lang="nl-NL" b="0" dirty="0"/>
              <a:t>en </a:t>
            </a:r>
            <a:r>
              <a:rPr lang="nl-NL" b="0" dirty="0" smtClean="0"/>
              <a:t>(</a:t>
            </a:r>
            <a:r>
              <a:rPr lang="nl-NL" b="0" dirty="0"/>
              <a:t>bij voorkeur) beide </a:t>
            </a:r>
            <a:r>
              <a:rPr lang="nl-NL" b="0" dirty="0" smtClean="0"/>
              <a:t>ouders.  </a:t>
            </a:r>
          </a:p>
          <a:p>
            <a:pPr>
              <a:buFont typeface="Courier New" panose="02070309020205020404" pitchFamily="49" charset="0"/>
              <a:buChar char="o"/>
            </a:pPr>
            <a:r>
              <a:rPr lang="nl-NL" b="0" dirty="0" smtClean="0"/>
              <a:t>Indien </a:t>
            </a:r>
            <a:r>
              <a:rPr lang="nl-NL" b="0" dirty="0"/>
              <a:t>deelname aan het onderzoek een mogelijkheid </a:t>
            </a:r>
            <a:r>
              <a:rPr lang="nl-NL" b="0" dirty="0" smtClean="0"/>
              <a:t>is na dit voortraject, </a:t>
            </a:r>
            <a:r>
              <a:rPr lang="nl-NL" b="0" dirty="0"/>
              <a:t>kan </a:t>
            </a:r>
            <a:r>
              <a:rPr lang="nl-NL" b="0" dirty="0" smtClean="0"/>
              <a:t>de patiënt </a:t>
            </a:r>
            <a:r>
              <a:rPr lang="nl-NL" b="0" dirty="0"/>
              <a:t>direct doorstromen </a:t>
            </a:r>
            <a:r>
              <a:rPr lang="nl-NL" b="0" dirty="0" smtClean="0"/>
              <a:t>naar </a:t>
            </a:r>
            <a:r>
              <a:rPr lang="nl-NL" b="0" dirty="0"/>
              <a:t>het </a:t>
            </a:r>
            <a:r>
              <a:rPr lang="nl-NL" b="0" dirty="0" smtClean="0"/>
              <a:t>onderzoekstraject. </a:t>
            </a:r>
          </a:p>
          <a:p>
            <a:pPr>
              <a:buFont typeface="Courier New" panose="02070309020205020404" pitchFamily="49" charset="0"/>
              <a:buChar char="o"/>
            </a:pPr>
            <a:r>
              <a:rPr lang="nl-NL" b="0" dirty="0" smtClean="0"/>
              <a:t>Bij onvoldoende </a:t>
            </a:r>
            <a:r>
              <a:rPr lang="nl-NL" b="0" dirty="0"/>
              <a:t>aanwijzingen </a:t>
            </a:r>
            <a:r>
              <a:rPr lang="nl-NL" b="0" dirty="0" smtClean="0"/>
              <a:t>tijdens dit voortraject, zullen </a:t>
            </a:r>
            <a:r>
              <a:rPr lang="nl-NL" b="0" dirty="0"/>
              <a:t>de clinici o.b.v. </a:t>
            </a:r>
            <a:r>
              <a:rPr lang="nl-NL" b="0" dirty="0" smtClean="0"/>
              <a:t>aanwezige informatie </a:t>
            </a:r>
            <a:r>
              <a:rPr lang="nl-NL" b="0" dirty="0"/>
              <a:t>van de </a:t>
            </a:r>
            <a:r>
              <a:rPr lang="nl-NL" b="0" dirty="0" smtClean="0"/>
              <a:t>patiënt </a:t>
            </a:r>
            <a:r>
              <a:rPr lang="nl-NL" b="0" dirty="0"/>
              <a:t>advies geven en evt. </a:t>
            </a:r>
            <a:r>
              <a:rPr lang="nl-NL" b="0" dirty="0" smtClean="0"/>
              <a:t>doorverwijzen</a:t>
            </a:r>
            <a:r>
              <a:rPr lang="nl-NL" b="0" dirty="0"/>
              <a:t>.</a:t>
            </a:r>
            <a:endParaRPr lang="nl-NL" b="0" dirty="0" smtClean="0"/>
          </a:p>
        </p:txBody>
      </p:sp>
      <p:sp>
        <p:nvSpPr>
          <p:cNvPr id="5" name="Tijdelijke aanduiding voor voettekst 4"/>
          <p:cNvSpPr>
            <a:spLocks noGrp="1"/>
          </p:cNvSpPr>
          <p:nvPr>
            <p:ph type="ftr" sz="quarter" idx="16"/>
          </p:nvPr>
        </p:nvSpPr>
        <p:spPr/>
        <p:txBody>
          <a:bodyPr/>
          <a:lstStyle/>
          <a:p>
            <a:r>
              <a:rPr lang="nl-NL" smtClean="0"/>
              <a:t>www.karakter.com</a:t>
            </a:r>
            <a:endParaRPr lang="nl-NL"/>
          </a:p>
        </p:txBody>
      </p:sp>
      <p:sp>
        <p:nvSpPr>
          <p:cNvPr id="6" name="Tijdelijke aanduiding voor dianummer 5"/>
          <p:cNvSpPr>
            <a:spLocks noGrp="1"/>
          </p:cNvSpPr>
          <p:nvPr>
            <p:ph type="sldNum" sz="quarter" idx="17"/>
          </p:nvPr>
        </p:nvSpPr>
        <p:spPr/>
        <p:txBody>
          <a:bodyPr/>
          <a:lstStyle/>
          <a:p>
            <a:fld id="{5C73EFAA-CBF9-4C06-B6A3-F4C1C43C3405}" type="slidenum">
              <a:rPr lang="nl-NL" smtClean="0"/>
              <a:pPr/>
              <a:t>7</a:t>
            </a:fld>
            <a:endParaRPr lang="nl-NL"/>
          </a:p>
        </p:txBody>
      </p:sp>
      <p:sp>
        <p:nvSpPr>
          <p:cNvPr id="7" name="Tijdelijke aanduiding voor voettekst 2"/>
          <p:cNvSpPr txBox="1">
            <a:spLocks/>
          </p:cNvSpPr>
          <p:nvPr/>
        </p:nvSpPr>
        <p:spPr bwMode="auto">
          <a:xfrm>
            <a:off x="7686675" y="4806950"/>
            <a:ext cx="1493838"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nl-NL"/>
            </a:defPPr>
            <a:lvl1pPr algn="ctr" defTabSz="457200" rtl="0" fontAlgn="base">
              <a:spcBef>
                <a:spcPct val="0"/>
              </a:spcBef>
              <a:spcAft>
                <a:spcPct val="0"/>
              </a:spcAft>
              <a:defRPr sz="700" kern="1200">
                <a:solidFill>
                  <a:schemeClr val="tx1"/>
                </a:solidFill>
                <a:latin typeface="Calibri" panose="020F0502020204030204" pitchFamily="34" charset="0"/>
                <a:ea typeface="ＭＳ Ｐゴシック" panose="020B0600070205080204" pitchFamily="34" charset="-128"/>
                <a:cs typeface="Arial" panose="020B0604020202020204" pitchFamily="34" charset="0"/>
              </a:defRPr>
            </a:lvl1pPr>
            <a:lvl2pPr marL="37931725" indent="-37474525"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457200" algn="l" defTabSz="914400" rtl="0" eaLnBrk="1" fontAlgn="base" latinLnBrk="0" hangingPunct="1">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6pPr>
            <a:lvl7pPr marL="914400" algn="l" defTabSz="914400" rtl="0" eaLnBrk="1" fontAlgn="base" latinLnBrk="0" hangingPunct="1">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7pPr>
            <a:lvl8pPr marL="1371600" algn="l" defTabSz="914400" rtl="0" eaLnBrk="1" fontAlgn="base" latinLnBrk="0" hangingPunct="1">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8pPr>
            <a:lvl9pPr marL="1828800" algn="l" defTabSz="914400" rtl="0" eaLnBrk="1" fontAlgn="base" latinLnBrk="0" hangingPunct="1">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9pPr>
          </a:lstStyle>
          <a:p>
            <a:r>
              <a:rPr lang="nl-NL" dirty="0" smtClean="0">
                <a:solidFill>
                  <a:srgbClr val="E30613"/>
                </a:solidFill>
                <a:latin typeface="Arial" panose="020B0604020202020204" pitchFamily="34" charset="0"/>
              </a:rPr>
              <a:t>www.project-trace.nl</a:t>
            </a:r>
            <a:endParaRPr lang="nl-NL" dirty="0">
              <a:solidFill>
                <a:srgbClr val="E30613"/>
              </a:solidFill>
              <a:latin typeface="Arial" panose="020B0604020202020204" pitchFamily="34" charset="0"/>
            </a:endParaRPr>
          </a:p>
        </p:txBody>
      </p:sp>
    </p:spTree>
    <p:extLst>
      <p:ext uri="{BB962C8B-B14F-4D97-AF65-F5344CB8AC3E}">
        <p14:creationId xmlns:p14="http://schemas.microsoft.com/office/powerpoint/2010/main" val="92910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276970" y="490570"/>
            <a:ext cx="8569850" cy="806450"/>
          </a:xfrm>
        </p:spPr>
        <p:txBody>
          <a:bodyPr/>
          <a:lstStyle/>
          <a:p>
            <a:r>
              <a:rPr lang="nl-NL" sz="2400" dirty="0" smtClean="0"/>
              <a:t>Het onderzoekstraject ingaan</a:t>
            </a:r>
            <a:endParaRPr lang="nl-NL" sz="2400" dirty="0"/>
          </a:p>
        </p:txBody>
      </p:sp>
      <p:sp>
        <p:nvSpPr>
          <p:cNvPr id="3" name="Tijdelijke aanduiding voor tekst 2"/>
          <p:cNvSpPr>
            <a:spLocks noGrp="1"/>
          </p:cNvSpPr>
          <p:nvPr>
            <p:ph type="body" sz="quarter" idx="14"/>
          </p:nvPr>
        </p:nvSpPr>
        <p:spPr>
          <a:xfrm>
            <a:off x="276224" y="1038895"/>
            <a:ext cx="8867776" cy="2959249"/>
          </a:xfrm>
        </p:spPr>
        <p:txBody>
          <a:bodyPr/>
          <a:lstStyle/>
          <a:p>
            <a:endParaRPr lang="nl-NL" sz="1000" b="0" dirty="0" smtClean="0"/>
          </a:p>
          <a:p>
            <a:pPr>
              <a:buFont typeface="Courier New" panose="02070309020205020404" pitchFamily="49" charset="0"/>
              <a:buChar char="o"/>
            </a:pPr>
            <a:r>
              <a:rPr lang="nl-NL" b="0" dirty="0" smtClean="0"/>
              <a:t>Het onderzoekstraject start met een </a:t>
            </a:r>
            <a:r>
              <a:rPr lang="nl-NL" dirty="0" smtClean="0"/>
              <a:t>inleidend gesprek </a:t>
            </a:r>
            <a:r>
              <a:rPr lang="nl-NL" b="0" dirty="0" smtClean="0"/>
              <a:t>met één van onze onderzoekers. Het doel van dit gesprek is om nader kennis te maken met elkaar, verklaringen af te leggen, en de randomisatie te laten plaatsvinden. Na dit gesprek is ook duidelijk welke dieetbehandeling uw kind zal krijgen.</a:t>
            </a:r>
          </a:p>
          <a:p>
            <a:pPr>
              <a:buFont typeface="Courier New" panose="02070309020205020404" pitchFamily="49" charset="0"/>
              <a:buChar char="o"/>
            </a:pPr>
            <a:r>
              <a:rPr lang="nl-NL" b="0" dirty="0" smtClean="0"/>
              <a:t>Afgestemd op de start van de behandeling, zullen de afspraken gemaakt worden voor de </a:t>
            </a:r>
            <a:r>
              <a:rPr lang="nl-NL" dirty="0" smtClean="0"/>
              <a:t>metingen </a:t>
            </a:r>
            <a:r>
              <a:rPr lang="nl-NL" b="0" dirty="0" smtClean="0"/>
              <a:t>voor het gehele traject (duur van ongeveer 1 jaar). </a:t>
            </a:r>
            <a:r>
              <a:rPr lang="nl-NL" b="0" dirty="0"/>
              <a:t>In het kader van het onderzoek zijn er 3 grote meetmomenten. Hiervoor wordt één van de ouders/verzorgers en de patiënt uitgenodigd om naar </a:t>
            </a:r>
            <a:r>
              <a:rPr lang="nl-NL" b="0" dirty="0" smtClean="0"/>
              <a:t>de </a:t>
            </a:r>
            <a:r>
              <a:rPr lang="nl-NL" b="0" dirty="0"/>
              <a:t>onderzoekslocatie te komen. Daarnaast zijn er 2 kleine meetmomenten waarbij ouders online vragenlijsten </a:t>
            </a:r>
            <a:r>
              <a:rPr lang="nl-NL" b="0" dirty="0" smtClean="0"/>
              <a:t>invullen</a:t>
            </a:r>
            <a:r>
              <a:rPr lang="nl-NL" b="0" dirty="0"/>
              <a:t>. </a:t>
            </a:r>
          </a:p>
          <a:p>
            <a:pPr>
              <a:buFont typeface="Courier New" panose="02070309020205020404" pitchFamily="49" charset="0"/>
              <a:buChar char="o"/>
            </a:pPr>
            <a:r>
              <a:rPr lang="nl-NL" b="0" dirty="0" smtClean="0"/>
              <a:t>De </a:t>
            </a:r>
            <a:r>
              <a:rPr lang="nl-NL" dirty="0"/>
              <a:t>dieetbehandelingen</a:t>
            </a:r>
            <a:r>
              <a:rPr lang="nl-NL" b="0" dirty="0"/>
              <a:t> worden geboden door onze diëtisten. In de eerste vijf weken van de behandeling is er wekelijks contact met de diëtist. Daarna is </a:t>
            </a:r>
            <a:r>
              <a:rPr lang="nl-NL" b="0" dirty="0" smtClean="0"/>
              <a:t>het </a:t>
            </a:r>
            <a:r>
              <a:rPr lang="nl-NL" b="0" dirty="0"/>
              <a:t>contact met de diëtist minder intensief (mocht de behandeling voortgezet worden). </a:t>
            </a:r>
            <a:endParaRPr lang="en-US" b="0" dirty="0"/>
          </a:p>
        </p:txBody>
      </p:sp>
      <p:sp>
        <p:nvSpPr>
          <p:cNvPr id="5" name="Tijdelijke aanduiding voor voettekst 4"/>
          <p:cNvSpPr>
            <a:spLocks noGrp="1"/>
          </p:cNvSpPr>
          <p:nvPr>
            <p:ph type="ftr" sz="quarter" idx="16"/>
          </p:nvPr>
        </p:nvSpPr>
        <p:spPr/>
        <p:txBody>
          <a:bodyPr/>
          <a:lstStyle/>
          <a:p>
            <a:r>
              <a:rPr lang="nl-NL" smtClean="0"/>
              <a:t>www.karakter.com</a:t>
            </a:r>
            <a:endParaRPr lang="nl-NL"/>
          </a:p>
        </p:txBody>
      </p:sp>
      <p:sp>
        <p:nvSpPr>
          <p:cNvPr id="6" name="Tijdelijke aanduiding voor dianummer 5"/>
          <p:cNvSpPr>
            <a:spLocks noGrp="1"/>
          </p:cNvSpPr>
          <p:nvPr>
            <p:ph type="sldNum" sz="quarter" idx="17"/>
          </p:nvPr>
        </p:nvSpPr>
        <p:spPr/>
        <p:txBody>
          <a:bodyPr/>
          <a:lstStyle/>
          <a:p>
            <a:fld id="{5C73EFAA-CBF9-4C06-B6A3-F4C1C43C3405}" type="slidenum">
              <a:rPr lang="nl-NL" smtClean="0"/>
              <a:pPr/>
              <a:t>8</a:t>
            </a:fld>
            <a:endParaRPr lang="nl-NL"/>
          </a:p>
        </p:txBody>
      </p:sp>
      <p:sp>
        <p:nvSpPr>
          <p:cNvPr id="7" name="Tijdelijke aanduiding voor voettekst 2"/>
          <p:cNvSpPr txBox="1">
            <a:spLocks/>
          </p:cNvSpPr>
          <p:nvPr/>
        </p:nvSpPr>
        <p:spPr bwMode="auto">
          <a:xfrm>
            <a:off x="7686675" y="4806950"/>
            <a:ext cx="1493838"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nl-NL"/>
            </a:defPPr>
            <a:lvl1pPr algn="ctr" defTabSz="457200" rtl="0" fontAlgn="base">
              <a:spcBef>
                <a:spcPct val="0"/>
              </a:spcBef>
              <a:spcAft>
                <a:spcPct val="0"/>
              </a:spcAft>
              <a:defRPr sz="700" kern="1200">
                <a:solidFill>
                  <a:schemeClr val="tx1"/>
                </a:solidFill>
                <a:latin typeface="Calibri" panose="020F0502020204030204" pitchFamily="34" charset="0"/>
                <a:ea typeface="ＭＳ Ｐゴシック" panose="020B0600070205080204" pitchFamily="34" charset="-128"/>
                <a:cs typeface="Arial" panose="020B0604020202020204" pitchFamily="34" charset="0"/>
              </a:defRPr>
            </a:lvl1pPr>
            <a:lvl2pPr marL="37931725" indent="-37474525"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457200" algn="l" defTabSz="914400" rtl="0" eaLnBrk="1" fontAlgn="base" latinLnBrk="0" hangingPunct="1">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6pPr>
            <a:lvl7pPr marL="914400" algn="l" defTabSz="914400" rtl="0" eaLnBrk="1" fontAlgn="base" latinLnBrk="0" hangingPunct="1">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7pPr>
            <a:lvl8pPr marL="1371600" algn="l" defTabSz="914400" rtl="0" eaLnBrk="1" fontAlgn="base" latinLnBrk="0" hangingPunct="1">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8pPr>
            <a:lvl9pPr marL="1828800" algn="l" defTabSz="914400" rtl="0" eaLnBrk="1" fontAlgn="base" latinLnBrk="0" hangingPunct="1">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9pPr>
          </a:lstStyle>
          <a:p>
            <a:r>
              <a:rPr lang="nl-NL" dirty="0" smtClean="0">
                <a:solidFill>
                  <a:srgbClr val="E30613"/>
                </a:solidFill>
                <a:latin typeface="Arial" panose="020B0604020202020204" pitchFamily="34" charset="0"/>
              </a:rPr>
              <a:t>www.project-trace.nl</a:t>
            </a:r>
            <a:endParaRPr lang="nl-NL" dirty="0">
              <a:solidFill>
                <a:srgbClr val="E30613"/>
              </a:solidFill>
              <a:latin typeface="Arial" panose="020B0604020202020204" pitchFamily="34" charset="0"/>
            </a:endParaRPr>
          </a:p>
        </p:txBody>
      </p:sp>
    </p:spTree>
    <p:extLst>
      <p:ext uri="{BB962C8B-B14F-4D97-AF65-F5344CB8AC3E}">
        <p14:creationId xmlns:p14="http://schemas.microsoft.com/office/powerpoint/2010/main" val="3950015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jdelijke aanduiding voor voettekst 2"/>
          <p:cNvSpPr>
            <a:spLocks noGrp="1"/>
          </p:cNvSpPr>
          <p:nvPr>
            <p:ph type="ftr"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nl-NL">
                <a:solidFill>
                  <a:srgbClr val="E30613"/>
                </a:solidFill>
                <a:latin typeface="Arial" panose="020B0604020202020204" pitchFamily="34" charset="0"/>
              </a:rPr>
              <a:t>www.karakter.com</a:t>
            </a:r>
          </a:p>
        </p:txBody>
      </p:sp>
      <p:sp>
        <p:nvSpPr>
          <p:cNvPr id="21508" name="Tijdelijke aanduiding voor dianummer 3"/>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0CF4F5FF-7F34-4949-B0EA-ECC7DC44A0B6}" type="slidenum">
              <a:rPr lang="nl-NL">
                <a:solidFill>
                  <a:schemeClr val="bg1"/>
                </a:solidFill>
                <a:latin typeface="Arial" panose="020B0604020202020204" pitchFamily="34" charset="0"/>
              </a:rPr>
              <a:pPr/>
              <a:t>9</a:t>
            </a:fld>
            <a:endParaRPr lang="nl-NL">
              <a:solidFill>
                <a:schemeClr val="bg1"/>
              </a:solidFill>
              <a:latin typeface="Arial" panose="020B0604020202020204" pitchFamily="34" charset="0"/>
            </a:endParaRPr>
          </a:p>
        </p:txBody>
      </p:sp>
      <p:sp>
        <p:nvSpPr>
          <p:cNvPr id="21509" name="Tijdelijke aanduiding voor tekst 15"/>
          <p:cNvSpPr>
            <a:spLocks noGrp="1"/>
          </p:cNvSpPr>
          <p:nvPr>
            <p:ph type="body" sz="quarter" idx="13"/>
          </p:nvPr>
        </p:nvSpPr>
        <p:spPr bwMode="auto">
          <a:xfrm>
            <a:off x="0" y="604839"/>
            <a:ext cx="4422775" cy="12904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r>
              <a:rPr lang="nl-NL" sz="2000" dirty="0" smtClean="0">
                <a:latin typeface="Arial" panose="020B0604020202020204" pitchFamily="34" charset="0"/>
                <a:cs typeface="Arial" panose="020B0604020202020204" pitchFamily="34" charset="0"/>
              </a:rPr>
              <a:t>Vragen/opmerking?</a:t>
            </a:r>
          </a:p>
        </p:txBody>
      </p:sp>
      <p:sp>
        <p:nvSpPr>
          <p:cNvPr id="21510" name="Tijdelijke aanduiding voor tekst 16"/>
          <p:cNvSpPr>
            <a:spLocks noGrp="1"/>
          </p:cNvSpPr>
          <p:nvPr>
            <p:ph type="body" sz="quarter" idx="14"/>
          </p:nvPr>
        </p:nvSpPr>
        <p:spPr bwMode="auto">
          <a:xfrm>
            <a:off x="0" y="1428866"/>
            <a:ext cx="4422775" cy="21699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nl-NL" sz="1800" dirty="0"/>
              <a:t>Indien u </a:t>
            </a:r>
            <a:r>
              <a:rPr lang="nl-NL" sz="1800" dirty="0" smtClean="0"/>
              <a:t>vragen/opmerkingen heeft, </a:t>
            </a:r>
            <a:r>
              <a:rPr lang="nl-NL" sz="1800" dirty="0"/>
              <a:t>verzoeken wij u </a:t>
            </a:r>
            <a:r>
              <a:rPr lang="nl-NL" sz="1800" dirty="0" smtClean="0"/>
              <a:t>gebruik te maken van ons digitale formulier.</a:t>
            </a:r>
            <a:r>
              <a:rPr lang="nl-NL" sz="1800" dirty="0"/>
              <a:t> </a:t>
            </a:r>
          </a:p>
          <a:p>
            <a:r>
              <a:rPr lang="nl-NL" sz="1800" dirty="0"/>
              <a:t>Vul het formulier graag zo volledig mogelijk in, zodat wij u zo snel mogelijk op weg kunnen helpen</a:t>
            </a:r>
          </a:p>
          <a:p>
            <a:r>
              <a:rPr lang="nl-NL" sz="1800" dirty="0" smtClean="0"/>
              <a:t>(</a:t>
            </a:r>
            <a:r>
              <a:rPr lang="nl-NL" sz="1800" dirty="0">
                <a:hlinkClick r:id="rId2"/>
              </a:rPr>
              <a:t>http://www.project-trace.nl/meedoen/inschrijfformulier</a:t>
            </a:r>
            <a:r>
              <a:rPr lang="nl-NL" sz="1800" dirty="0"/>
              <a:t>).</a:t>
            </a:r>
          </a:p>
          <a:p>
            <a:pPr marL="0" indent="0" algn="l"/>
            <a:endParaRPr lang="nl-NL" sz="2000" dirty="0"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KAR206 powerpoint">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Presentatie1</Template>
  <TotalTime>472</TotalTime>
  <Words>806</Words>
  <Application>Microsoft Office PowerPoint</Application>
  <PresentationFormat>Diavoorstelling (16:9)</PresentationFormat>
  <Paragraphs>104</Paragraphs>
  <Slides>9</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9</vt:i4>
      </vt:variant>
    </vt:vector>
  </HeadingPairs>
  <TitlesOfParts>
    <vt:vector size="14" baseType="lpstr">
      <vt:lpstr>ＭＳ Ｐゴシック</vt:lpstr>
      <vt:lpstr>Arial</vt:lpstr>
      <vt:lpstr>Calibri</vt:lpstr>
      <vt:lpstr>Courier New</vt:lpstr>
      <vt:lpstr>KAR206 powerpoint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Karakter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Hester Nijhof</dc:creator>
  <cp:lastModifiedBy>Lisa Bos</cp:lastModifiedBy>
  <cp:revision>46</cp:revision>
  <dcterms:created xsi:type="dcterms:W3CDTF">2014-03-24T09:30:56Z</dcterms:created>
  <dcterms:modified xsi:type="dcterms:W3CDTF">2018-09-17T14:00:40Z</dcterms:modified>
</cp:coreProperties>
</file>